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3.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94" r:id="rId2"/>
    <p:sldId id="295" r:id="rId3"/>
    <p:sldId id="297" r:id="rId4"/>
    <p:sldId id="298" r:id="rId5"/>
    <p:sldId id="296" r:id="rId6"/>
    <p:sldId id="261" r:id="rId7"/>
    <p:sldId id="299" r:id="rId8"/>
    <p:sldId id="266" r:id="rId9"/>
    <p:sldId id="267" r:id="rId10"/>
    <p:sldId id="268" r:id="rId11"/>
    <p:sldId id="269" r:id="rId12"/>
    <p:sldId id="270" r:id="rId13"/>
    <p:sldId id="281" r:id="rId14"/>
    <p:sldId id="304" r:id="rId15"/>
    <p:sldId id="306" r:id="rId16"/>
    <p:sldId id="307" r:id="rId17"/>
    <p:sldId id="305" r:id="rId18"/>
    <p:sldId id="303" r:id="rId19"/>
    <p:sldId id="308" r:id="rId20"/>
    <p:sldId id="309" r:id="rId21"/>
    <p:sldId id="310" r:id="rId22"/>
    <p:sldId id="290" r:id="rId23"/>
    <p:sldId id="291" r:id="rId24"/>
  </p:sldIdLst>
  <p:sldSz cx="12192000" cy="6858000"/>
  <p:notesSz cx="12192000" cy="6858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15"/>
    <p:restoredTop sz="94673"/>
  </p:normalViewPr>
  <p:slideViewPr>
    <p:cSldViewPr>
      <p:cViewPr varScale="1">
        <p:scale>
          <a:sx n="90" d="100"/>
          <a:sy n="90" d="100"/>
        </p:scale>
        <p:origin x="224" y="5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413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7AE360-FF46-004C-BFD2-6B36BE4CBC0A}" type="slidenum">
              <a:rPr lang="en-US" smtClean="0"/>
              <a:t>1</a:t>
            </a:fld>
            <a:endParaRPr lang="en-US"/>
          </a:p>
        </p:txBody>
      </p:sp>
    </p:spTree>
    <p:extLst>
      <p:ext uri="{BB962C8B-B14F-4D97-AF65-F5344CB8AC3E}">
        <p14:creationId xmlns:p14="http://schemas.microsoft.com/office/powerpoint/2010/main" val="4282689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8113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704100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375843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60743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149000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19</a:t>
            </a:fld>
            <a:endParaRPr lang="en-US"/>
          </a:p>
        </p:txBody>
      </p:sp>
    </p:spTree>
    <p:extLst>
      <p:ext uri="{BB962C8B-B14F-4D97-AF65-F5344CB8AC3E}">
        <p14:creationId xmlns:p14="http://schemas.microsoft.com/office/powerpoint/2010/main" val="3572162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2</a:t>
            </a:fld>
            <a:endParaRPr lang="en-US"/>
          </a:p>
        </p:txBody>
      </p:sp>
    </p:spTree>
    <p:extLst>
      <p:ext uri="{BB962C8B-B14F-4D97-AF65-F5344CB8AC3E}">
        <p14:creationId xmlns:p14="http://schemas.microsoft.com/office/powerpoint/2010/main" val="1162577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230608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869939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3</a:t>
            </a:fld>
            <a:endParaRPr lang="en-US"/>
          </a:p>
        </p:txBody>
      </p:sp>
    </p:spTree>
    <p:extLst>
      <p:ext uri="{BB962C8B-B14F-4D97-AF65-F5344CB8AC3E}">
        <p14:creationId xmlns:p14="http://schemas.microsoft.com/office/powerpoint/2010/main" val="1585696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4</a:t>
            </a:fld>
            <a:endParaRPr lang="en-US"/>
          </a:p>
        </p:txBody>
      </p:sp>
    </p:spTree>
    <p:extLst>
      <p:ext uri="{BB962C8B-B14F-4D97-AF65-F5344CB8AC3E}">
        <p14:creationId xmlns:p14="http://schemas.microsoft.com/office/powerpoint/2010/main" val="658183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5</a:t>
            </a:fld>
            <a:endParaRPr lang="en-US"/>
          </a:p>
        </p:txBody>
      </p:sp>
    </p:spTree>
    <p:extLst>
      <p:ext uri="{BB962C8B-B14F-4D97-AF65-F5344CB8AC3E}">
        <p14:creationId xmlns:p14="http://schemas.microsoft.com/office/powerpoint/2010/main" val="1830628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7</a:t>
            </a:fld>
            <a:endParaRPr lang="en-US"/>
          </a:p>
        </p:txBody>
      </p:sp>
    </p:spTree>
    <p:extLst>
      <p:ext uri="{BB962C8B-B14F-4D97-AF65-F5344CB8AC3E}">
        <p14:creationId xmlns:p14="http://schemas.microsoft.com/office/powerpoint/2010/main" val="2380661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7/2/19</a:t>
            </a:fld>
            <a:endParaRPr lang="en-US"/>
          </a:p>
        </p:txBody>
      </p:sp>
      <p:sp>
        <p:nvSpPr>
          <p:cNvPr id="6" name="Holder 6"/>
          <p:cNvSpPr>
            <a:spLocks noGrp="1"/>
          </p:cNvSpPr>
          <p:nvPr>
            <p:ph type="sldNum" sz="quarter" idx="7"/>
          </p:nvPr>
        </p:nvSpPr>
        <p:spPr/>
        <p:txBody>
          <a:bodyPr lIns="0" tIns="0" rIns="0" bIns="0"/>
          <a:lstStyle>
            <a:lvl1pPr>
              <a:defRPr sz="1000" b="0" i="0" u="sng">
                <a:solidFill>
                  <a:srgbClr val="0562C1"/>
                </a:solidFill>
                <a:latin typeface="Trebuchet MS"/>
                <a:cs typeface="Trebuchet MS"/>
              </a:defRPr>
            </a:lvl1pPr>
          </a:lstStyle>
          <a:p>
            <a:pPr marL="5469890">
              <a:lnSpc>
                <a:spcPct val="100000"/>
              </a:lnSpc>
            </a:pPr>
            <a:fld id="{81D60167-4931-47E6-BA6A-407CBD079E47}" type="slidenum">
              <a:rPr u="none" dirty="0">
                <a:solidFill>
                  <a:srgbClr val="D44400"/>
                </a:solidFill>
              </a:rPr>
              <a:t>‹#›</a:t>
            </a:fld>
            <a:endParaRPr u="none" dirty="0">
              <a:solidFill>
                <a:srgbClr val="D444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200" b="0" i="0">
                <a:solidFill>
                  <a:srgbClr val="3E3D3C"/>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7/2/19</a:t>
            </a:fld>
            <a:endParaRPr lang="en-US"/>
          </a:p>
        </p:txBody>
      </p:sp>
      <p:sp>
        <p:nvSpPr>
          <p:cNvPr id="6" name="Holder 6"/>
          <p:cNvSpPr>
            <a:spLocks noGrp="1"/>
          </p:cNvSpPr>
          <p:nvPr>
            <p:ph type="sldNum" sz="quarter" idx="7"/>
          </p:nvPr>
        </p:nvSpPr>
        <p:spPr/>
        <p:txBody>
          <a:bodyPr lIns="0" tIns="0" rIns="0" bIns="0"/>
          <a:lstStyle>
            <a:lvl1pPr>
              <a:defRPr sz="1000" b="0" i="0" u="sng">
                <a:solidFill>
                  <a:srgbClr val="0562C1"/>
                </a:solidFill>
                <a:latin typeface="Trebuchet MS"/>
                <a:cs typeface="Trebuchet MS"/>
              </a:defRPr>
            </a:lvl1pPr>
          </a:lstStyle>
          <a:p>
            <a:pPr marL="5469890">
              <a:lnSpc>
                <a:spcPct val="100000"/>
              </a:lnSpc>
            </a:pPr>
            <a:fld id="{81D60167-4931-47E6-BA6A-407CBD079E47}" type="slidenum">
              <a:rPr u="none" dirty="0">
                <a:solidFill>
                  <a:srgbClr val="D44400"/>
                </a:solidFill>
              </a:rPr>
              <a:t>‹#›</a:t>
            </a:fld>
            <a:endParaRPr u="none" dirty="0">
              <a:solidFill>
                <a:srgbClr val="D444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Georgia"/>
                <a:cs typeface="Georg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7/2/19</a:t>
            </a:fld>
            <a:endParaRPr lang="en-US"/>
          </a:p>
        </p:txBody>
      </p:sp>
      <p:sp>
        <p:nvSpPr>
          <p:cNvPr id="7" name="Holder 7"/>
          <p:cNvSpPr>
            <a:spLocks noGrp="1"/>
          </p:cNvSpPr>
          <p:nvPr>
            <p:ph type="sldNum" sz="quarter" idx="7"/>
          </p:nvPr>
        </p:nvSpPr>
        <p:spPr/>
        <p:txBody>
          <a:bodyPr lIns="0" tIns="0" rIns="0" bIns="0"/>
          <a:lstStyle>
            <a:lvl1pPr>
              <a:defRPr sz="1000" b="0" i="0" u="sng">
                <a:solidFill>
                  <a:srgbClr val="0562C1"/>
                </a:solidFill>
                <a:latin typeface="Trebuchet MS"/>
                <a:cs typeface="Trebuchet MS"/>
              </a:defRPr>
            </a:lvl1pPr>
          </a:lstStyle>
          <a:p>
            <a:pPr marL="5469890">
              <a:lnSpc>
                <a:spcPct val="100000"/>
              </a:lnSpc>
            </a:pPr>
            <a:fld id="{81D60167-4931-47E6-BA6A-407CBD079E47}" type="slidenum">
              <a:rPr u="none" dirty="0">
                <a:solidFill>
                  <a:srgbClr val="D44400"/>
                </a:solidFill>
              </a:rPr>
              <a:t>‹#›</a:t>
            </a:fld>
            <a:endParaRPr u="none" dirty="0">
              <a:solidFill>
                <a:srgbClr val="D444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7/2/19</a:t>
            </a:fld>
            <a:endParaRPr lang="en-US"/>
          </a:p>
        </p:txBody>
      </p:sp>
      <p:sp>
        <p:nvSpPr>
          <p:cNvPr id="5" name="Holder 5"/>
          <p:cNvSpPr>
            <a:spLocks noGrp="1"/>
          </p:cNvSpPr>
          <p:nvPr>
            <p:ph type="sldNum" sz="quarter" idx="7"/>
          </p:nvPr>
        </p:nvSpPr>
        <p:spPr/>
        <p:txBody>
          <a:bodyPr lIns="0" tIns="0" rIns="0" bIns="0"/>
          <a:lstStyle>
            <a:lvl1pPr>
              <a:defRPr sz="1000" b="0" i="0" u="sng">
                <a:solidFill>
                  <a:srgbClr val="0562C1"/>
                </a:solidFill>
                <a:latin typeface="Trebuchet MS"/>
                <a:cs typeface="Trebuchet MS"/>
              </a:defRPr>
            </a:lvl1pPr>
          </a:lstStyle>
          <a:p>
            <a:pPr marL="5469890">
              <a:lnSpc>
                <a:spcPct val="100000"/>
              </a:lnSpc>
            </a:pPr>
            <a:fld id="{81D60167-4931-47E6-BA6A-407CBD079E47}" type="slidenum">
              <a:rPr u="none" dirty="0">
                <a:solidFill>
                  <a:srgbClr val="D44400"/>
                </a:solidFill>
              </a:rPr>
              <a:t>‹#›</a:t>
            </a:fld>
            <a:endParaRPr u="none" dirty="0">
              <a:solidFill>
                <a:srgbClr val="D444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6096000" cy="6196965"/>
          </a:xfrm>
          <a:custGeom>
            <a:avLst/>
            <a:gdLst/>
            <a:ahLst/>
            <a:cxnLst/>
            <a:rect l="l" t="t" r="r" b="b"/>
            <a:pathLst>
              <a:path w="6096000" h="6196965">
                <a:moveTo>
                  <a:pt x="0" y="6196916"/>
                </a:moveTo>
                <a:lnTo>
                  <a:pt x="6095999" y="6196916"/>
                </a:lnTo>
                <a:lnTo>
                  <a:pt x="6095999" y="0"/>
                </a:lnTo>
                <a:lnTo>
                  <a:pt x="0" y="0"/>
                </a:lnTo>
                <a:lnTo>
                  <a:pt x="0" y="6196916"/>
                </a:lnTo>
                <a:close/>
              </a:path>
            </a:pathLst>
          </a:custGeom>
          <a:solidFill>
            <a:srgbClr val="D44400"/>
          </a:solidFill>
        </p:spPr>
        <p:txBody>
          <a:bodyPr wrap="square" lIns="0" tIns="0" rIns="0" bIns="0" rtlCol="0"/>
          <a:lstStyle/>
          <a:p>
            <a:endParaRPr/>
          </a:p>
        </p:txBody>
      </p:sp>
      <p:sp>
        <p:nvSpPr>
          <p:cNvPr id="17" name="bk object 17"/>
          <p:cNvSpPr/>
          <p:nvPr/>
        </p:nvSpPr>
        <p:spPr>
          <a:xfrm>
            <a:off x="0" y="6196916"/>
            <a:ext cx="12192000" cy="661670"/>
          </a:xfrm>
          <a:custGeom>
            <a:avLst/>
            <a:gdLst/>
            <a:ahLst/>
            <a:cxnLst/>
            <a:rect l="l" t="t" r="r" b="b"/>
            <a:pathLst>
              <a:path w="12192000" h="661670">
                <a:moveTo>
                  <a:pt x="0" y="661083"/>
                </a:moveTo>
                <a:lnTo>
                  <a:pt x="12191999" y="661083"/>
                </a:lnTo>
                <a:lnTo>
                  <a:pt x="12191999" y="0"/>
                </a:lnTo>
                <a:lnTo>
                  <a:pt x="0" y="0"/>
                </a:lnTo>
                <a:lnTo>
                  <a:pt x="0" y="661083"/>
                </a:lnTo>
                <a:close/>
              </a:path>
            </a:pathLst>
          </a:custGeom>
          <a:solidFill>
            <a:srgbClr val="FFFFFF"/>
          </a:solidFill>
        </p:spPr>
        <p:txBody>
          <a:bodyPr wrap="square" lIns="0" tIns="0" rIns="0" bIns="0" rtlCol="0"/>
          <a:lstStyle/>
          <a:p>
            <a:endParaRPr/>
          </a:p>
        </p:txBody>
      </p:sp>
      <p:sp>
        <p:nvSpPr>
          <p:cNvPr id="18" name="bk object 18"/>
          <p:cNvSpPr/>
          <p:nvPr/>
        </p:nvSpPr>
        <p:spPr>
          <a:xfrm>
            <a:off x="558795" y="6417230"/>
            <a:ext cx="1363345" cy="173990"/>
          </a:xfrm>
          <a:custGeom>
            <a:avLst/>
            <a:gdLst/>
            <a:ahLst/>
            <a:cxnLst/>
            <a:rect l="l" t="t" r="r" b="b"/>
            <a:pathLst>
              <a:path w="1363345" h="173990">
                <a:moveTo>
                  <a:pt x="0" y="173974"/>
                </a:moveTo>
                <a:lnTo>
                  <a:pt x="1363312" y="173974"/>
                </a:lnTo>
                <a:lnTo>
                  <a:pt x="1363312" y="0"/>
                </a:lnTo>
                <a:lnTo>
                  <a:pt x="0" y="0"/>
                </a:lnTo>
                <a:lnTo>
                  <a:pt x="0" y="173974"/>
                </a:lnTo>
                <a:close/>
              </a:path>
            </a:pathLst>
          </a:custGeom>
          <a:solidFill>
            <a:srgbClr val="000000"/>
          </a:solidFill>
        </p:spPr>
        <p:txBody>
          <a:bodyPr wrap="square" lIns="0" tIns="0" rIns="0" bIns="0" rtlCol="0"/>
          <a:lstStyle/>
          <a:p>
            <a:endParaRPr/>
          </a:p>
        </p:txBody>
      </p:sp>
      <p:sp>
        <p:nvSpPr>
          <p:cNvPr id="19" name="bk object 19"/>
          <p:cNvSpPr/>
          <p:nvPr/>
        </p:nvSpPr>
        <p:spPr>
          <a:xfrm>
            <a:off x="558798" y="6417230"/>
            <a:ext cx="1363303" cy="173970"/>
          </a:xfrm>
          <a:prstGeom prst="rect">
            <a:avLst/>
          </a:prstGeom>
          <a:blipFill>
            <a:blip r:embed="rId2" cstate="print"/>
            <a:stretch>
              <a:fillRect/>
            </a:stretch>
          </a:blipFill>
        </p:spPr>
        <p:txBody>
          <a:bodyPr wrap="square" lIns="0" tIns="0" rIns="0" bIns="0" rtlCol="0"/>
          <a:lstStyle/>
          <a:p>
            <a:endParaRPr/>
          </a:p>
        </p:txBody>
      </p:sp>
      <p:sp>
        <p:nvSpPr>
          <p:cNvPr id="20" name="bk object 20"/>
          <p:cNvSpPr/>
          <p:nvPr/>
        </p:nvSpPr>
        <p:spPr>
          <a:xfrm>
            <a:off x="11568290" y="6325456"/>
            <a:ext cx="167005" cy="365125"/>
          </a:xfrm>
          <a:custGeom>
            <a:avLst/>
            <a:gdLst/>
            <a:ahLst/>
            <a:cxnLst/>
            <a:rect l="l" t="t" r="r" b="b"/>
            <a:pathLst>
              <a:path w="167004" h="365125">
                <a:moveTo>
                  <a:pt x="0" y="365129"/>
                </a:moveTo>
                <a:lnTo>
                  <a:pt x="166512" y="365129"/>
                </a:lnTo>
                <a:lnTo>
                  <a:pt x="166512" y="0"/>
                </a:lnTo>
                <a:lnTo>
                  <a:pt x="0" y="0"/>
                </a:lnTo>
                <a:lnTo>
                  <a:pt x="0" y="365129"/>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7/2/19</a:t>
            </a:fld>
            <a:endParaRPr lang="en-US"/>
          </a:p>
        </p:txBody>
      </p:sp>
      <p:sp>
        <p:nvSpPr>
          <p:cNvPr id="4" name="Holder 4"/>
          <p:cNvSpPr>
            <a:spLocks noGrp="1"/>
          </p:cNvSpPr>
          <p:nvPr>
            <p:ph type="sldNum" sz="quarter" idx="7"/>
          </p:nvPr>
        </p:nvSpPr>
        <p:spPr/>
        <p:txBody>
          <a:bodyPr lIns="0" tIns="0" rIns="0" bIns="0"/>
          <a:lstStyle>
            <a:lvl1pPr>
              <a:defRPr sz="1000" b="0" i="0" u="sng">
                <a:solidFill>
                  <a:srgbClr val="0562C1"/>
                </a:solidFill>
                <a:latin typeface="Trebuchet MS"/>
                <a:cs typeface="Trebuchet MS"/>
              </a:defRPr>
            </a:lvl1pPr>
          </a:lstStyle>
          <a:p>
            <a:pPr marL="5469890">
              <a:lnSpc>
                <a:spcPct val="100000"/>
              </a:lnSpc>
            </a:pPr>
            <a:fld id="{81D60167-4931-47E6-BA6A-407CBD079E47}" type="slidenum">
              <a:rPr u="none" dirty="0">
                <a:solidFill>
                  <a:srgbClr val="D44400"/>
                </a:solidFill>
              </a:rPr>
              <a:t>‹#›</a:t>
            </a:fld>
            <a:endParaRPr u="none" dirty="0">
              <a:solidFill>
                <a:srgbClr val="D444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4" name="Orange color field [design object]"/>
          <p:cNvSpPr/>
          <p:nvPr userDrawn="1"/>
        </p:nvSpPr>
        <p:spPr>
          <a:xfrm>
            <a:off x="0" y="0"/>
            <a:ext cx="6096000" cy="68580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cNvSpPr>
            <a:spLocks noGrp="1"/>
          </p:cNvSpPr>
          <p:nvPr>
            <p:ph type="sldNum" sz="quarter" idx="10"/>
          </p:nvPr>
        </p:nvSpPr>
        <p:spPr>
          <a:xfrm>
            <a:off x="10980234" y="6325460"/>
            <a:ext cx="754565" cy="365125"/>
          </a:xfrm>
        </p:spPr>
        <p:txBody>
          <a:bodyPr/>
          <a:lstStyle/>
          <a:p>
            <a:fld id="{F343A32A-436A-8143-8894-653E98457856}" type="slidenum">
              <a:rPr lang="en-US" smtClean="0"/>
              <a:pPr/>
              <a:t>‹#›</a:t>
            </a:fld>
            <a:endParaRPr lang="en-US" dirty="0"/>
          </a:p>
        </p:txBody>
      </p:sp>
      <p:sp>
        <p:nvSpPr>
          <p:cNvPr id="2" name="Presentation Title"/>
          <p:cNvSpPr>
            <a:spLocks noGrp="1"/>
          </p:cNvSpPr>
          <p:nvPr>
            <p:ph type="title" hasCustomPrompt="1"/>
          </p:nvPr>
        </p:nvSpPr>
        <p:spPr>
          <a:xfrm>
            <a:off x="457200" y="2362200"/>
            <a:ext cx="5060092" cy="2444750"/>
          </a:xfrm>
          <a:prstGeom prst="rect">
            <a:avLst/>
          </a:prstGeom>
        </p:spPr>
        <p:txBody>
          <a:bodyPr/>
          <a:lstStyle>
            <a:lvl1pPr>
              <a:lnSpc>
                <a:spcPct val="100000"/>
              </a:lnSpc>
              <a:defRPr sz="4400">
                <a:latin typeface="Georgia" charset="0"/>
                <a:ea typeface="Georgia" charset="0"/>
                <a:cs typeface="Georgia" charset="0"/>
              </a:defRPr>
            </a:lvl1pPr>
          </a:lstStyle>
          <a:p>
            <a:r>
              <a:rPr lang="en-US" dirty="0"/>
              <a:t>Click to edit Presentation Title</a:t>
            </a:r>
          </a:p>
        </p:txBody>
      </p:sp>
      <p:sp>
        <p:nvSpPr>
          <p:cNvPr id="20" name="Picture"/>
          <p:cNvSpPr>
            <a:spLocks noGrp="1"/>
          </p:cNvSpPr>
          <p:nvPr>
            <p:ph type="pic" sz="quarter" idx="15" hasCustomPrompt="1"/>
          </p:nvPr>
        </p:nvSpPr>
        <p:spPr>
          <a:xfrm>
            <a:off x="6091706" y="0"/>
            <a:ext cx="6100293" cy="6858000"/>
          </a:xfrm>
          <a:prstGeom prst="rect">
            <a:avLst/>
          </a:prstGeom>
        </p:spPr>
        <p:txBody>
          <a:bodyPr anchor="t"/>
          <a:lstStyle>
            <a:lvl1pPr marL="0" indent="0">
              <a:buNone/>
              <a:defRPr sz="1800" baseline="0">
                <a:latin typeface="Trebuchet MS" charset="0"/>
                <a:ea typeface="Trebuchet MS" charset="0"/>
                <a:cs typeface="Trebuchet MS" charset="0"/>
              </a:defRPr>
            </a:lvl1pPr>
          </a:lstStyle>
          <a:p>
            <a:r>
              <a:rPr lang="en-US" dirty="0"/>
              <a:t>Drag photo here or click image icon to select a photo</a:t>
            </a:r>
          </a:p>
        </p:txBody>
      </p:sp>
      <p:sp>
        <p:nvSpPr>
          <p:cNvPr id="13" name="Presenter’s Name"/>
          <p:cNvSpPr>
            <a:spLocks noGrp="1"/>
          </p:cNvSpPr>
          <p:nvPr>
            <p:ph type="body" sz="quarter" idx="12" hasCustomPrompt="1"/>
          </p:nvPr>
        </p:nvSpPr>
        <p:spPr>
          <a:xfrm>
            <a:off x="457200" y="5181601"/>
            <a:ext cx="5060092" cy="360784"/>
          </a:xfrm>
          <a:prstGeom prst="rect">
            <a:avLst/>
          </a:prstGeom>
        </p:spPr>
        <p:txBody>
          <a:bodyPr/>
          <a:lstStyle>
            <a:lvl1pPr marL="0" indent="0">
              <a:lnSpc>
                <a:spcPct val="100000"/>
              </a:lnSpc>
              <a:spcBef>
                <a:spcPts val="0"/>
              </a:spcBef>
              <a:buNone/>
              <a:defRPr sz="2000" b="0" baseline="0">
                <a:solidFill>
                  <a:schemeClr val="bg1"/>
                </a:solidFill>
                <a:latin typeface="Trebuchet MS" charset="0"/>
                <a:ea typeface="Trebuchet MS" charset="0"/>
                <a:cs typeface="Trebuchet MS"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 </a:t>
            </a:r>
          </a:p>
        </p:txBody>
      </p:sp>
      <p:sp>
        <p:nvSpPr>
          <p:cNvPr id="15" name="Presenter’s Title"/>
          <p:cNvSpPr>
            <a:spLocks noGrp="1"/>
          </p:cNvSpPr>
          <p:nvPr>
            <p:ph type="body" sz="quarter" idx="14" hasCustomPrompt="1"/>
          </p:nvPr>
        </p:nvSpPr>
        <p:spPr>
          <a:xfrm>
            <a:off x="457200" y="5567346"/>
            <a:ext cx="5060092" cy="650730"/>
          </a:xfrm>
          <a:prstGeom prst="rect">
            <a:avLst/>
          </a:prstGeom>
        </p:spPr>
        <p:txBody>
          <a:bodyPr/>
          <a:lstStyle>
            <a:lvl1pPr marL="0" indent="0">
              <a:lnSpc>
                <a:spcPct val="100000"/>
              </a:lnSpc>
              <a:spcBef>
                <a:spcPts val="0"/>
              </a:spcBef>
              <a:buNone/>
              <a:defRPr sz="1400" b="0" i="1" baseline="0">
                <a:solidFill>
                  <a:schemeClr val="bg1"/>
                </a:solidFill>
                <a:latin typeface="Georgia" charset="0"/>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Title</a:t>
            </a:r>
          </a:p>
        </p:txBody>
      </p:sp>
      <p:pic>
        <p:nvPicPr>
          <p:cNvPr id="18" name="Syracuse University logo" descr="Official Syracuse University identity wordmark" title="Syracuse University"/>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3617" y="561560"/>
            <a:ext cx="2550368" cy="384302"/>
          </a:xfrm>
          <a:prstGeom prst="rect">
            <a:avLst/>
          </a:prstGeom>
        </p:spPr>
      </p:pic>
      <p:sp>
        <p:nvSpPr>
          <p:cNvPr id="7" name="Syracuse University Division Name"/>
          <p:cNvSpPr>
            <a:spLocks noGrp="1"/>
          </p:cNvSpPr>
          <p:nvPr>
            <p:ph type="body" sz="quarter" idx="19" hasCustomPrompt="1"/>
          </p:nvPr>
        </p:nvSpPr>
        <p:spPr>
          <a:xfrm>
            <a:off x="457200" y="914400"/>
            <a:ext cx="5060092" cy="612214"/>
          </a:xfrm>
          <a:prstGeom prst="rect">
            <a:avLst/>
          </a:prstGeom>
        </p:spPr>
        <p:txBody>
          <a:bodyPr/>
          <a:lstStyle>
            <a:lvl1pPr marL="0" indent="0">
              <a:lnSpc>
                <a:spcPct val="100000"/>
              </a:lnSpc>
              <a:buNone/>
              <a:defRPr sz="1400">
                <a:solidFill>
                  <a:schemeClr val="bg1"/>
                </a:solidFill>
                <a:latin typeface="Trebuchet MS" charset="0"/>
                <a:ea typeface="Trebuchet MS" charset="0"/>
                <a:cs typeface="Trebuchet MS"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School, Division, Office or Department Name, if applicable</a:t>
            </a:r>
          </a:p>
        </p:txBody>
      </p:sp>
      <p:sp>
        <p:nvSpPr>
          <p:cNvPr id="16" name="Date"/>
          <p:cNvSpPr>
            <a:spLocks noGrp="1"/>
          </p:cNvSpPr>
          <p:nvPr>
            <p:ph type="body" sz="quarter" idx="17" hasCustomPrompt="1"/>
          </p:nvPr>
        </p:nvSpPr>
        <p:spPr>
          <a:xfrm>
            <a:off x="457200" y="6369449"/>
            <a:ext cx="5060092" cy="250686"/>
          </a:xfrm>
          <a:prstGeom prst="rect">
            <a:avLst/>
          </a:prstGeom>
        </p:spPr>
        <p:txBody>
          <a:bodyPr/>
          <a:lstStyle>
            <a:lvl1pPr marL="0" indent="0">
              <a:lnSpc>
                <a:spcPct val="100000"/>
              </a:lnSpc>
              <a:spcBef>
                <a:spcPts val="0"/>
              </a:spcBef>
              <a:buNone/>
              <a:defRPr sz="1100" b="0" baseline="0">
                <a:solidFill>
                  <a:schemeClr val="bg1"/>
                </a:solidFill>
                <a:latin typeface="Trebuchet MS" charset="0"/>
                <a:ea typeface="Trebuchet MS" charset="0"/>
                <a:cs typeface="Trebuchet MS"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DATE</a:t>
            </a:r>
          </a:p>
        </p:txBody>
      </p:sp>
      <p:cxnSp>
        <p:nvCxnSpPr>
          <p:cNvPr id="11" name="Hairline rule [design object]"/>
          <p:cNvCxnSpPr/>
          <p:nvPr userDrawn="1"/>
        </p:nvCxnSpPr>
        <p:spPr>
          <a:xfrm>
            <a:off x="562234" y="6196912"/>
            <a:ext cx="49056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2079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ing-Only">
    <p:spTree>
      <p:nvGrpSpPr>
        <p:cNvPr id="1" name=""/>
        <p:cNvGrpSpPr/>
        <p:nvPr/>
      </p:nvGrpSpPr>
      <p:grpSpPr>
        <a:xfrm>
          <a:off x="0" y="0"/>
          <a:ext cx="0" cy="0"/>
          <a:chOff x="0" y="0"/>
          <a:chExt cx="0" cy="0"/>
        </a:xfrm>
      </p:grpSpPr>
      <p:sp>
        <p:nvSpPr>
          <p:cNvPr id="15"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cNvSpPr>
            <a:spLocks noGrp="1"/>
          </p:cNvSpPr>
          <p:nvPr>
            <p:ph type="sldNum" sz="quarter" idx="10"/>
          </p:nvPr>
        </p:nvSpPr>
        <p:spPr>
          <a:xfrm>
            <a:off x="10896018" y="6334354"/>
            <a:ext cx="838782" cy="356231"/>
          </a:xfrm>
        </p:spPr>
        <p:txBody>
          <a:bodyPr/>
          <a:lstStyle>
            <a:lvl1pPr>
              <a:defRPr b="0"/>
            </a:lvl1pPr>
          </a:lstStyle>
          <a:p>
            <a:fld id="{F343A32A-436A-8143-8894-653E98457856}" type="slidenum">
              <a:rPr lang="en-US" smtClean="0"/>
              <a:pPr/>
              <a:t>‹#›</a:t>
            </a:fld>
            <a:endParaRPr lang="en-US" dirty="0"/>
          </a:p>
        </p:txBody>
      </p:sp>
      <p:sp>
        <p:nvSpPr>
          <p:cNvPr id="4" name="Slide Title"/>
          <p:cNvSpPr>
            <a:spLocks noGrp="1"/>
          </p:cNvSpPr>
          <p:nvPr>
            <p:ph type="title"/>
          </p:nvPr>
        </p:nvSpPr>
        <p:spPr>
          <a:xfrm>
            <a:off x="457200" y="253938"/>
            <a:ext cx="11277600" cy="632988"/>
          </a:xfrm>
          <a:prstGeom prst="rect">
            <a:avLst/>
          </a:prstGeom>
        </p:spPr>
        <p:txBody>
          <a:bodyPr/>
          <a:lstStyle>
            <a:lvl1pPr>
              <a:defRPr>
                <a:latin typeface="Georgia" charset="0"/>
                <a:ea typeface="Georgia" charset="0"/>
                <a:cs typeface="Georgia" charset="0"/>
              </a:defRPr>
            </a:lvl1pPr>
          </a:lstStyle>
          <a:p>
            <a:r>
              <a:rPr lang="en-US"/>
              <a:t>Click to edit Master title style</a:t>
            </a:r>
            <a:endParaRPr lang="en-US" dirty="0"/>
          </a:p>
        </p:txBody>
      </p:sp>
      <p:sp>
        <p:nvSpPr>
          <p:cNvPr id="5" name="Subtitle, if applicable"/>
          <p:cNvSpPr>
            <a:spLocks noGrp="1"/>
          </p:cNvSpPr>
          <p:nvPr>
            <p:ph sz="quarter" idx="16" hasCustomPrompt="1"/>
          </p:nvPr>
        </p:nvSpPr>
        <p:spPr>
          <a:xfrm>
            <a:off x="457200" y="1093152"/>
            <a:ext cx="10438818" cy="461230"/>
          </a:xfrm>
          <a:prstGeom prst="rect">
            <a:avLst/>
          </a:prstGeom>
        </p:spPr>
        <p:txBody>
          <a:bodyPr/>
          <a:lstStyle>
            <a:lvl1pPr marL="0" indent="0">
              <a:buNone/>
              <a:defRPr sz="2400" i="1">
                <a:solidFill>
                  <a:srgbClr val="3E3D3C"/>
                </a:solidFill>
                <a:latin typeface="Georgia" charset="0"/>
                <a:ea typeface="Georgia" charset="0"/>
                <a:cs typeface="Georgia"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subtitle, if applicable</a:t>
            </a:r>
          </a:p>
        </p:txBody>
      </p:sp>
      <p:sp>
        <p:nvSpPr>
          <p:cNvPr id="12" name="Main slide content text"/>
          <p:cNvSpPr>
            <a:spLocks noGrp="1"/>
          </p:cNvSpPr>
          <p:nvPr>
            <p:ph type="body" sz="quarter" idx="17" hasCustomPrompt="1"/>
          </p:nvPr>
        </p:nvSpPr>
        <p:spPr>
          <a:xfrm>
            <a:off x="457200" y="1876680"/>
            <a:ext cx="10438818" cy="3781324"/>
          </a:xfrm>
          <a:prstGeom prst="rect">
            <a:avLst/>
          </a:prstGeom>
        </p:spPr>
        <p:txBody>
          <a:bodyPr/>
          <a:lstStyle>
            <a:lvl1pPr marL="0" indent="0">
              <a:buNone/>
              <a:defRPr sz="3600">
                <a:solidFill>
                  <a:srgbClr val="3E3D3C"/>
                </a:solidFill>
                <a:latin typeface="Trebuchet MS" charset="0"/>
                <a:ea typeface="Trebuchet MS" charset="0"/>
                <a:cs typeface="Trebuchet MS"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add text</a:t>
            </a:r>
          </a:p>
        </p:txBody>
      </p:sp>
      <p:pic>
        <p:nvPicPr>
          <p:cNvPr id="13"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11" name="Division Name, if applicable"/>
          <p:cNvSpPr>
            <a:spLocks noGrp="1"/>
          </p:cNvSpPr>
          <p:nvPr>
            <p:ph type="body" sz="quarter" idx="21" hasCustomPrompt="1"/>
          </p:nvPr>
        </p:nvSpPr>
        <p:spPr>
          <a:xfrm>
            <a:off x="1988966" y="6334354"/>
            <a:ext cx="8907052" cy="359406"/>
          </a:xfrm>
          <a:prstGeom prst="rect">
            <a:avLst/>
          </a:prstGeom>
        </p:spPr>
        <p:txBody>
          <a:bodyPr anchor="ctr"/>
          <a:lstStyle>
            <a:lvl1pPr marL="0" indent="0">
              <a:buNone/>
              <a:defRPr sz="1000">
                <a:solidFill>
                  <a:srgbClr val="6F777D"/>
                </a:solidFill>
                <a:latin typeface="Trebuchet MS" charset="0"/>
                <a:ea typeface="Trebuchet MS" charset="0"/>
                <a:cs typeface="Trebuchet MS" charset="0"/>
              </a:defRPr>
            </a:lvl1pPr>
            <a:lvl2pPr marL="457200" indent="0">
              <a:buNone/>
              <a:defRPr>
                <a:latin typeface="Trebuchet MS" charset="0"/>
                <a:ea typeface="Trebuchet MS" charset="0"/>
                <a:cs typeface="Trebuchet MS" charset="0"/>
              </a:defRPr>
            </a:lvl2pPr>
            <a:lvl3pPr marL="914400" indent="0">
              <a:buNone/>
              <a:defRPr>
                <a:latin typeface="Trebuchet MS" charset="0"/>
                <a:ea typeface="Trebuchet MS" charset="0"/>
                <a:cs typeface="Trebuchet MS" charset="0"/>
              </a:defRPr>
            </a:lvl3pPr>
            <a:lvl4pPr marL="1371600" indent="0">
              <a:buNone/>
              <a:defRPr>
                <a:latin typeface="Trebuchet MS" charset="0"/>
                <a:ea typeface="Trebuchet MS" charset="0"/>
                <a:cs typeface="Trebuchet MS" charset="0"/>
              </a:defRPr>
            </a:lvl4pPr>
            <a:lvl5pPr marL="1828800" indent="0">
              <a:buNone/>
              <a:defRPr>
                <a:latin typeface="Trebuchet MS" charset="0"/>
                <a:ea typeface="Trebuchet MS" charset="0"/>
                <a:cs typeface="Trebuchet MS" charset="0"/>
              </a:defRPr>
            </a:lvl5pPr>
          </a:lstStyle>
          <a:p>
            <a:pPr lvl="0"/>
            <a:r>
              <a:rPr lang="en-US" dirty="0"/>
              <a:t>Click to add Division or Department Name, if applicable</a:t>
            </a:r>
          </a:p>
        </p:txBody>
      </p:sp>
    </p:spTree>
    <p:extLst>
      <p:ext uri="{BB962C8B-B14F-4D97-AF65-F5344CB8AC3E}">
        <p14:creationId xmlns:p14="http://schemas.microsoft.com/office/powerpoint/2010/main" val="15402541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914400"/>
            <a:ext cx="12192000" cy="5282565"/>
          </a:xfrm>
          <a:custGeom>
            <a:avLst/>
            <a:gdLst/>
            <a:ahLst/>
            <a:cxnLst/>
            <a:rect l="l" t="t" r="r" b="b"/>
            <a:pathLst>
              <a:path w="12192000" h="5282565">
                <a:moveTo>
                  <a:pt x="0" y="5282516"/>
                </a:moveTo>
                <a:lnTo>
                  <a:pt x="12191999" y="5282516"/>
                </a:lnTo>
                <a:lnTo>
                  <a:pt x="12191999" y="0"/>
                </a:lnTo>
                <a:lnTo>
                  <a:pt x="0" y="0"/>
                </a:lnTo>
                <a:lnTo>
                  <a:pt x="0" y="5282516"/>
                </a:lnTo>
                <a:close/>
              </a:path>
            </a:pathLst>
          </a:custGeom>
          <a:solidFill>
            <a:srgbClr val="E8EAEB"/>
          </a:solidFill>
        </p:spPr>
        <p:txBody>
          <a:bodyPr wrap="square" lIns="0" tIns="0" rIns="0" bIns="0" rtlCol="0"/>
          <a:lstStyle/>
          <a:p>
            <a:endParaRPr/>
          </a:p>
        </p:txBody>
      </p:sp>
      <p:sp>
        <p:nvSpPr>
          <p:cNvPr id="17" name="bk object 17"/>
          <p:cNvSpPr/>
          <p:nvPr/>
        </p:nvSpPr>
        <p:spPr>
          <a:xfrm>
            <a:off x="0" y="0"/>
            <a:ext cx="12192000" cy="914400"/>
          </a:xfrm>
          <a:custGeom>
            <a:avLst/>
            <a:gdLst/>
            <a:ahLst/>
            <a:cxnLst/>
            <a:rect l="l" t="t" r="r" b="b"/>
            <a:pathLst>
              <a:path w="12192000" h="914400">
                <a:moveTo>
                  <a:pt x="0" y="914399"/>
                </a:moveTo>
                <a:lnTo>
                  <a:pt x="12191999" y="914399"/>
                </a:lnTo>
                <a:lnTo>
                  <a:pt x="12191999" y="0"/>
                </a:lnTo>
                <a:lnTo>
                  <a:pt x="0" y="0"/>
                </a:lnTo>
                <a:lnTo>
                  <a:pt x="0" y="914399"/>
                </a:lnTo>
                <a:close/>
              </a:path>
            </a:pathLst>
          </a:custGeom>
          <a:solidFill>
            <a:srgbClr val="D44400"/>
          </a:solidFill>
        </p:spPr>
        <p:txBody>
          <a:bodyPr wrap="square" lIns="0" tIns="0" rIns="0" bIns="0" rtlCol="0"/>
          <a:lstStyle/>
          <a:p>
            <a:endParaRPr/>
          </a:p>
        </p:txBody>
      </p:sp>
      <p:sp>
        <p:nvSpPr>
          <p:cNvPr id="18" name="bk object 18"/>
          <p:cNvSpPr/>
          <p:nvPr/>
        </p:nvSpPr>
        <p:spPr>
          <a:xfrm>
            <a:off x="0" y="6196916"/>
            <a:ext cx="12192000" cy="661670"/>
          </a:xfrm>
          <a:custGeom>
            <a:avLst/>
            <a:gdLst/>
            <a:ahLst/>
            <a:cxnLst/>
            <a:rect l="l" t="t" r="r" b="b"/>
            <a:pathLst>
              <a:path w="12192000" h="661670">
                <a:moveTo>
                  <a:pt x="0" y="661083"/>
                </a:moveTo>
                <a:lnTo>
                  <a:pt x="12191999" y="661083"/>
                </a:lnTo>
                <a:lnTo>
                  <a:pt x="12191999" y="0"/>
                </a:lnTo>
                <a:lnTo>
                  <a:pt x="0" y="0"/>
                </a:lnTo>
                <a:lnTo>
                  <a:pt x="0" y="661083"/>
                </a:lnTo>
                <a:close/>
              </a:path>
            </a:pathLst>
          </a:custGeom>
          <a:solidFill>
            <a:srgbClr val="FFFFFF"/>
          </a:solidFill>
        </p:spPr>
        <p:txBody>
          <a:bodyPr wrap="square" lIns="0" tIns="0" rIns="0" bIns="0" rtlCol="0"/>
          <a:lstStyle/>
          <a:p>
            <a:endParaRPr/>
          </a:p>
        </p:txBody>
      </p:sp>
      <p:sp>
        <p:nvSpPr>
          <p:cNvPr id="19" name="bk object 19"/>
          <p:cNvSpPr/>
          <p:nvPr/>
        </p:nvSpPr>
        <p:spPr>
          <a:xfrm>
            <a:off x="558795" y="6417230"/>
            <a:ext cx="1363345" cy="173990"/>
          </a:xfrm>
          <a:custGeom>
            <a:avLst/>
            <a:gdLst/>
            <a:ahLst/>
            <a:cxnLst/>
            <a:rect l="l" t="t" r="r" b="b"/>
            <a:pathLst>
              <a:path w="1363345" h="173990">
                <a:moveTo>
                  <a:pt x="0" y="173974"/>
                </a:moveTo>
                <a:lnTo>
                  <a:pt x="1363312" y="173974"/>
                </a:lnTo>
                <a:lnTo>
                  <a:pt x="1363312" y="0"/>
                </a:lnTo>
                <a:lnTo>
                  <a:pt x="0" y="0"/>
                </a:lnTo>
                <a:lnTo>
                  <a:pt x="0" y="173974"/>
                </a:lnTo>
                <a:close/>
              </a:path>
            </a:pathLst>
          </a:custGeom>
          <a:solidFill>
            <a:srgbClr val="000000"/>
          </a:solidFill>
        </p:spPr>
        <p:txBody>
          <a:bodyPr wrap="square" lIns="0" tIns="0" rIns="0" bIns="0" rtlCol="0"/>
          <a:lstStyle/>
          <a:p>
            <a:endParaRPr/>
          </a:p>
        </p:txBody>
      </p:sp>
      <p:sp>
        <p:nvSpPr>
          <p:cNvPr id="20" name="bk object 20"/>
          <p:cNvSpPr/>
          <p:nvPr/>
        </p:nvSpPr>
        <p:spPr>
          <a:xfrm>
            <a:off x="558798" y="6417230"/>
            <a:ext cx="1363303" cy="173970"/>
          </a:xfrm>
          <a:prstGeom prst="rect">
            <a:avLst/>
          </a:prstGeom>
          <a:blipFill>
            <a:blip r:embed="rId9" cstate="print"/>
            <a:stretch>
              <a:fillRect/>
            </a:stretch>
          </a:blipFill>
        </p:spPr>
        <p:txBody>
          <a:bodyPr wrap="square" lIns="0" tIns="0" rIns="0" bIns="0" rtlCol="0"/>
          <a:lstStyle/>
          <a:p>
            <a:endParaRPr/>
          </a:p>
        </p:txBody>
      </p:sp>
      <p:sp>
        <p:nvSpPr>
          <p:cNvPr id="2" name="Holder 2"/>
          <p:cNvSpPr>
            <a:spLocks noGrp="1"/>
          </p:cNvSpPr>
          <p:nvPr>
            <p:ph type="title"/>
          </p:nvPr>
        </p:nvSpPr>
        <p:spPr>
          <a:xfrm>
            <a:off x="530225" y="305369"/>
            <a:ext cx="11131549" cy="482600"/>
          </a:xfrm>
          <a:prstGeom prst="rect">
            <a:avLst/>
          </a:prstGeom>
        </p:spPr>
        <p:txBody>
          <a:bodyPr wrap="square" lIns="0" tIns="0" rIns="0" bIns="0">
            <a:spAutoFit/>
          </a:bodyPr>
          <a:lstStyle>
            <a:lvl1pPr>
              <a:defRPr sz="3600" b="0" i="0">
                <a:solidFill>
                  <a:schemeClr val="bg1"/>
                </a:solidFill>
                <a:latin typeface="Georgia"/>
                <a:cs typeface="Georgia"/>
              </a:defRPr>
            </a:lvl1pPr>
          </a:lstStyle>
          <a:p>
            <a:endParaRPr/>
          </a:p>
        </p:txBody>
      </p:sp>
      <p:sp>
        <p:nvSpPr>
          <p:cNvPr id="3" name="Holder 3"/>
          <p:cNvSpPr>
            <a:spLocks noGrp="1"/>
          </p:cNvSpPr>
          <p:nvPr>
            <p:ph type="body" idx="1"/>
          </p:nvPr>
        </p:nvSpPr>
        <p:spPr>
          <a:xfrm>
            <a:off x="643453" y="1459660"/>
            <a:ext cx="10905092" cy="4070985"/>
          </a:xfrm>
          <a:prstGeom prst="rect">
            <a:avLst/>
          </a:prstGeom>
        </p:spPr>
        <p:txBody>
          <a:bodyPr wrap="square" lIns="0" tIns="0" rIns="0" bIns="0">
            <a:spAutoFit/>
          </a:bodyPr>
          <a:lstStyle>
            <a:lvl1pPr>
              <a:defRPr sz="1200" b="0" i="0">
                <a:solidFill>
                  <a:srgbClr val="3E3D3C"/>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39"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7/2/19</a:t>
            </a:fld>
            <a:endParaRPr lang="en-US"/>
          </a:p>
        </p:txBody>
      </p:sp>
      <p:sp>
        <p:nvSpPr>
          <p:cNvPr id="6" name="Holder 6"/>
          <p:cNvSpPr>
            <a:spLocks noGrp="1"/>
          </p:cNvSpPr>
          <p:nvPr>
            <p:ph type="sldNum" sz="quarter" idx="7"/>
          </p:nvPr>
        </p:nvSpPr>
        <p:spPr>
          <a:xfrm>
            <a:off x="6112095" y="6438346"/>
            <a:ext cx="5562600" cy="156845"/>
          </a:xfrm>
          <a:prstGeom prst="rect">
            <a:avLst/>
          </a:prstGeom>
        </p:spPr>
        <p:txBody>
          <a:bodyPr wrap="square" lIns="0" tIns="0" rIns="0" bIns="0">
            <a:spAutoFit/>
          </a:bodyPr>
          <a:lstStyle>
            <a:lvl1pPr>
              <a:defRPr sz="1000" b="0" i="0" u="sng">
                <a:solidFill>
                  <a:srgbClr val="0562C1"/>
                </a:solidFill>
                <a:latin typeface="Trebuchet MS"/>
                <a:cs typeface="Trebuchet MS"/>
              </a:defRPr>
            </a:lvl1pPr>
          </a:lstStyle>
          <a:p>
            <a:pPr marL="5469890">
              <a:lnSpc>
                <a:spcPct val="100000"/>
              </a:lnSpc>
            </a:pPr>
            <a:fld id="{81D60167-4931-47E6-BA6A-407CBD079E47}" type="slidenum">
              <a:rPr u="none" dirty="0">
                <a:solidFill>
                  <a:srgbClr val="D44400"/>
                </a:solidFill>
              </a:rPr>
              <a:t>‹#›</a:t>
            </a:fld>
            <a:endParaRPr u="none" dirty="0">
              <a:solidFill>
                <a:srgbClr val="D444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hyperlink" Target="http://www.syracuse.edu/about/brand/visual-identity/powerpoint-templat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esentation Title"/>
          <p:cNvSpPr>
            <a:spLocks noGrp="1"/>
          </p:cNvSpPr>
          <p:nvPr>
            <p:ph type="title"/>
          </p:nvPr>
        </p:nvSpPr>
        <p:spPr/>
        <p:txBody>
          <a:bodyPr/>
          <a:lstStyle/>
          <a:p>
            <a:pPr marL="12700">
              <a:tabLst>
                <a:tab pos="2496185" algn="l"/>
              </a:tabLst>
            </a:pPr>
            <a:r>
              <a:rPr lang="en-US" dirty="0">
                <a:solidFill>
                  <a:srgbClr val="FFFFFF"/>
                </a:solidFill>
                <a:latin typeface="Georgia"/>
                <a:cs typeface="Georgia"/>
              </a:rPr>
              <a:t>M</a:t>
            </a:r>
            <a:r>
              <a:rPr lang="en-US" spc="-5" dirty="0">
                <a:solidFill>
                  <a:srgbClr val="FFFFFF"/>
                </a:solidFill>
                <a:latin typeface="Georgia"/>
                <a:cs typeface="Georgia"/>
              </a:rPr>
              <a:t>a</a:t>
            </a:r>
            <a:r>
              <a:rPr lang="en-US" dirty="0">
                <a:solidFill>
                  <a:srgbClr val="FFFFFF"/>
                </a:solidFill>
                <a:latin typeface="Georgia"/>
                <a:cs typeface="Georgia"/>
              </a:rPr>
              <a:t>ster</a:t>
            </a:r>
            <a:r>
              <a:rPr lang="en-US" spc="-5" dirty="0">
                <a:solidFill>
                  <a:srgbClr val="FFFFFF"/>
                </a:solidFill>
                <a:latin typeface="Georgia"/>
                <a:cs typeface="Georgia"/>
              </a:rPr>
              <a:t> </a:t>
            </a:r>
            <a:r>
              <a:rPr lang="en-US" dirty="0">
                <a:solidFill>
                  <a:srgbClr val="FFFFFF"/>
                </a:solidFill>
                <a:latin typeface="Georgia"/>
                <a:cs typeface="Georgia"/>
              </a:rPr>
              <a:t>of  Sc</a:t>
            </a:r>
            <a:r>
              <a:rPr lang="en-US" spc="-5" dirty="0">
                <a:solidFill>
                  <a:srgbClr val="FFFFFF"/>
                </a:solidFill>
                <a:latin typeface="Georgia"/>
                <a:cs typeface="Georgia"/>
              </a:rPr>
              <a:t>i</a:t>
            </a:r>
            <a:r>
              <a:rPr lang="en-US" dirty="0">
                <a:solidFill>
                  <a:srgbClr val="FFFFFF"/>
                </a:solidFill>
                <a:latin typeface="Georgia"/>
                <a:cs typeface="Georgia"/>
              </a:rPr>
              <a:t>e</a:t>
            </a:r>
            <a:r>
              <a:rPr lang="en-US" spc="-5" dirty="0">
                <a:solidFill>
                  <a:srgbClr val="FFFFFF"/>
                </a:solidFill>
                <a:latin typeface="Georgia"/>
                <a:cs typeface="Georgia"/>
              </a:rPr>
              <a:t>n</a:t>
            </a:r>
            <a:r>
              <a:rPr lang="en-US" dirty="0">
                <a:solidFill>
                  <a:srgbClr val="FFFFFF"/>
                </a:solidFill>
                <a:latin typeface="Georgia"/>
                <a:cs typeface="Georgia"/>
              </a:rPr>
              <a:t>ce</a:t>
            </a:r>
            <a:br>
              <a:rPr lang="en-US" dirty="0">
                <a:latin typeface="Georgia"/>
                <a:cs typeface="Georgia"/>
              </a:rPr>
            </a:br>
            <a:r>
              <a:rPr lang="en-US" spc="-5" dirty="0">
                <a:solidFill>
                  <a:srgbClr val="FFFFFF"/>
                </a:solidFill>
                <a:latin typeface="Georgia"/>
                <a:cs typeface="Georgia"/>
              </a:rPr>
              <a:t>A</a:t>
            </a:r>
            <a:r>
              <a:rPr lang="en-US" dirty="0">
                <a:solidFill>
                  <a:srgbClr val="FFFFFF"/>
                </a:solidFill>
                <a:latin typeface="Georgia"/>
                <a:cs typeface="Georgia"/>
              </a:rPr>
              <a:t>ppl</a:t>
            </a:r>
            <a:r>
              <a:rPr lang="en-US" spc="-5" dirty="0">
                <a:solidFill>
                  <a:srgbClr val="FFFFFF"/>
                </a:solidFill>
                <a:latin typeface="Georgia"/>
                <a:cs typeface="Georgia"/>
              </a:rPr>
              <a:t>i</a:t>
            </a:r>
            <a:r>
              <a:rPr lang="en-US" dirty="0">
                <a:solidFill>
                  <a:srgbClr val="FFFFFF"/>
                </a:solidFill>
                <a:latin typeface="Georgia"/>
                <a:cs typeface="Georgia"/>
              </a:rPr>
              <a:t>ed D</a:t>
            </a:r>
            <a:r>
              <a:rPr lang="en-US" spc="-5" dirty="0">
                <a:solidFill>
                  <a:srgbClr val="FFFFFF"/>
                </a:solidFill>
                <a:latin typeface="Georgia"/>
                <a:cs typeface="Georgia"/>
              </a:rPr>
              <a:t>a</a:t>
            </a:r>
            <a:r>
              <a:rPr lang="en-US" dirty="0">
                <a:solidFill>
                  <a:srgbClr val="FFFFFF"/>
                </a:solidFill>
                <a:latin typeface="Georgia"/>
                <a:cs typeface="Georgia"/>
              </a:rPr>
              <a:t>ta</a:t>
            </a:r>
            <a:r>
              <a:rPr lang="en-US" spc="-5" dirty="0">
                <a:solidFill>
                  <a:srgbClr val="FFFFFF"/>
                </a:solidFill>
                <a:latin typeface="Georgia"/>
                <a:cs typeface="Georgia"/>
              </a:rPr>
              <a:t> </a:t>
            </a:r>
            <a:r>
              <a:rPr lang="en-US" dirty="0">
                <a:solidFill>
                  <a:srgbClr val="FFFFFF"/>
                </a:solidFill>
                <a:latin typeface="Georgia"/>
                <a:cs typeface="Georgia"/>
              </a:rPr>
              <a:t>Sc</a:t>
            </a:r>
            <a:r>
              <a:rPr lang="en-US" spc="-5" dirty="0">
                <a:solidFill>
                  <a:srgbClr val="FFFFFF"/>
                </a:solidFill>
                <a:latin typeface="Georgia"/>
                <a:cs typeface="Georgia"/>
              </a:rPr>
              <a:t>i</a:t>
            </a:r>
            <a:r>
              <a:rPr lang="en-US" dirty="0">
                <a:solidFill>
                  <a:srgbClr val="FFFFFF"/>
                </a:solidFill>
                <a:latin typeface="Georgia"/>
                <a:cs typeface="Georgia"/>
              </a:rPr>
              <a:t>e</a:t>
            </a:r>
            <a:r>
              <a:rPr lang="en-US" spc="-5" dirty="0">
                <a:solidFill>
                  <a:srgbClr val="FFFFFF"/>
                </a:solidFill>
                <a:latin typeface="Georgia"/>
                <a:cs typeface="Georgia"/>
              </a:rPr>
              <a:t>n</a:t>
            </a:r>
            <a:r>
              <a:rPr lang="en-US" dirty="0">
                <a:solidFill>
                  <a:srgbClr val="FFFFFF"/>
                </a:solidFill>
                <a:latin typeface="Georgia"/>
                <a:cs typeface="Georgia"/>
              </a:rPr>
              <a:t>ce</a:t>
            </a:r>
            <a:endParaRPr lang="en-US" dirty="0">
              <a:latin typeface="Georgia"/>
              <a:cs typeface="Georgia"/>
            </a:endParaRPr>
          </a:p>
        </p:txBody>
      </p:sp>
      <p:pic>
        <p:nvPicPr>
          <p:cNvPr id="8" name="Picture" descr="Aerial photo of the Quad during summer at Syracuse University."/>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1" r="11"/>
          <a:stretch>
            <a:fillRect/>
          </a:stretch>
        </p:blipFill>
        <p:spPr/>
      </p:pic>
      <p:sp>
        <p:nvSpPr>
          <p:cNvPr id="3" name="Presenter’s Name"/>
          <p:cNvSpPr>
            <a:spLocks noGrp="1"/>
          </p:cNvSpPr>
          <p:nvPr>
            <p:ph type="body" sz="quarter" idx="12"/>
          </p:nvPr>
        </p:nvSpPr>
        <p:spPr/>
        <p:txBody>
          <a:bodyPr/>
          <a:lstStyle/>
          <a:p>
            <a:r>
              <a:rPr lang="en-US" dirty="0" err="1"/>
              <a:t>Baskar</a:t>
            </a:r>
            <a:r>
              <a:rPr lang="en-US" dirty="0"/>
              <a:t> </a:t>
            </a:r>
            <a:r>
              <a:rPr lang="en-US" dirty="0" err="1"/>
              <a:t>Dakshinamoorthy</a:t>
            </a:r>
            <a:endParaRPr lang="en-US" dirty="0"/>
          </a:p>
        </p:txBody>
      </p:sp>
      <p:sp>
        <p:nvSpPr>
          <p:cNvPr id="4" name="Presenter’s Title"/>
          <p:cNvSpPr>
            <a:spLocks noGrp="1"/>
          </p:cNvSpPr>
          <p:nvPr>
            <p:ph type="body" sz="quarter" idx="14"/>
          </p:nvPr>
        </p:nvSpPr>
        <p:spPr/>
        <p:txBody>
          <a:bodyPr/>
          <a:lstStyle/>
          <a:p>
            <a:r>
              <a:rPr lang="en-US" sz="2000" dirty="0">
                <a:latin typeface="Trebuchet MS" charset="0"/>
              </a:rPr>
              <a:t>SUID: 956658856 </a:t>
            </a:r>
          </a:p>
        </p:txBody>
      </p:sp>
      <p:sp>
        <p:nvSpPr>
          <p:cNvPr id="7" name="Syracuse University Division Name"/>
          <p:cNvSpPr>
            <a:spLocks noGrp="1"/>
          </p:cNvSpPr>
          <p:nvPr>
            <p:ph type="body" sz="quarter" idx="19"/>
          </p:nvPr>
        </p:nvSpPr>
        <p:spPr>
          <a:xfrm>
            <a:off x="457200" y="914400"/>
            <a:ext cx="5060092" cy="215444"/>
          </a:xfrm>
        </p:spPr>
        <p:txBody>
          <a:bodyPr/>
          <a:lstStyle/>
          <a:p>
            <a:r>
              <a:rPr lang="en-US" dirty="0"/>
              <a:t>   School of Information Studies</a:t>
            </a:r>
          </a:p>
        </p:txBody>
      </p:sp>
      <p:sp>
        <p:nvSpPr>
          <p:cNvPr id="6" name="Date"/>
          <p:cNvSpPr>
            <a:spLocks noGrp="1"/>
          </p:cNvSpPr>
          <p:nvPr>
            <p:ph type="body" sz="quarter" idx="17"/>
          </p:nvPr>
        </p:nvSpPr>
        <p:spPr>
          <a:xfrm>
            <a:off x="457200" y="6243037"/>
            <a:ext cx="5060092" cy="377098"/>
          </a:xfrm>
        </p:spPr>
        <p:txBody>
          <a:bodyPr/>
          <a:lstStyle/>
          <a:p>
            <a:r>
              <a:rPr lang="en-US" dirty="0"/>
              <a:t>July 08,2019</a:t>
            </a:r>
          </a:p>
        </p:txBody>
      </p:sp>
    </p:spTree>
    <p:extLst>
      <p:ext uri="{BB962C8B-B14F-4D97-AF65-F5344CB8AC3E}">
        <p14:creationId xmlns:p14="http://schemas.microsoft.com/office/powerpoint/2010/main" val="4669998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I</a:t>
            </a:r>
            <a:r>
              <a:rPr dirty="0"/>
              <a:t>ST </a:t>
            </a:r>
            <a:r>
              <a:rPr spc="-25" dirty="0">
                <a:latin typeface="Cambria"/>
                <a:cs typeface="Cambria"/>
              </a:rPr>
              <a:t>70</a:t>
            </a:r>
            <a:r>
              <a:rPr spc="-15" dirty="0">
                <a:latin typeface="Cambria"/>
                <a:cs typeface="Cambria"/>
              </a:rPr>
              <a:t>7</a:t>
            </a:r>
            <a:r>
              <a:rPr dirty="0"/>
              <a:t>:</a:t>
            </a:r>
            <a:r>
              <a:rPr spc="-5" dirty="0"/>
              <a:t> </a:t>
            </a:r>
            <a:r>
              <a:rPr dirty="0"/>
              <a:t>D</a:t>
            </a:r>
            <a:r>
              <a:rPr spc="-5" dirty="0"/>
              <a:t>a</a:t>
            </a:r>
            <a:r>
              <a:rPr dirty="0"/>
              <a:t>ta</a:t>
            </a:r>
            <a:r>
              <a:rPr spc="-5" dirty="0"/>
              <a:t> Ana</a:t>
            </a:r>
            <a:r>
              <a:rPr dirty="0"/>
              <a:t>lyt</a:t>
            </a:r>
            <a:r>
              <a:rPr spc="-5" dirty="0"/>
              <a:t>i</a:t>
            </a:r>
            <a:r>
              <a:rPr dirty="0"/>
              <a:t>cs</a:t>
            </a:r>
          </a:p>
        </p:txBody>
      </p:sp>
      <p:sp>
        <p:nvSpPr>
          <p:cNvPr id="6" name="object 6"/>
          <p:cNvSpPr txBox="1"/>
          <p:nvPr/>
        </p:nvSpPr>
        <p:spPr>
          <a:xfrm>
            <a:off x="457200" y="1093162"/>
            <a:ext cx="10439400" cy="461645"/>
          </a:xfrm>
          <a:prstGeom prst="rect">
            <a:avLst/>
          </a:prstGeom>
          <a:solidFill>
            <a:schemeClr val="accent6">
              <a:lumMod val="60000"/>
              <a:lumOff val="40000"/>
            </a:schemeClr>
          </a:solidFill>
        </p:spPr>
        <p:txBody>
          <a:bodyPr vert="horz" wrap="square" lIns="0" tIns="0" rIns="0" bIns="0" rtlCol="0">
            <a:spAutoFit/>
          </a:bodyPr>
          <a:lstStyle/>
          <a:p>
            <a:pPr marL="85725">
              <a:lnSpc>
                <a:spcPct val="100000"/>
              </a:lnSpc>
            </a:pPr>
            <a:r>
              <a:rPr sz="2400" i="1" dirty="0">
                <a:solidFill>
                  <a:srgbClr val="3E3D3C"/>
                </a:solidFill>
                <a:latin typeface="Georgia"/>
                <a:cs typeface="Georgia"/>
              </a:rPr>
              <a:t>M</a:t>
            </a:r>
            <a:r>
              <a:rPr sz="2400" i="1" spc="-5" dirty="0">
                <a:solidFill>
                  <a:srgbClr val="3E3D3C"/>
                </a:solidFill>
                <a:latin typeface="Georgia"/>
                <a:cs typeface="Georgia"/>
              </a:rPr>
              <a:t>e</a:t>
            </a:r>
            <a:r>
              <a:rPr sz="2400" i="1" dirty="0">
                <a:solidFill>
                  <a:srgbClr val="3E3D3C"/>
                </a:solidFill>
                <a:latin typeface="Georgia"/>
                <a:cs typeface="Georgia"/>
              </a:rPr>
              <a:t>t</a:t>
            </a:r>
            <a:r>
              <a:rPr sz="2400" i="1" spc="-5" dirty="0">
                <a:solidFill>
                  <a:srgbClr val="3E3D3C"/>
                </a:solidFill>
                <a:latin typeface="Georgia"/>
                <a:cs typeface="Georgia"/>
              </a:rPr>
              <a:t>h</a:t>
            </a:r>
            <a:r>
              <a:rPr sz="2400" i="1" dirty="0">
                <a:solidFill>
                  <a:srgbClr val="3E3D3C"/>
                </a:solidFill>
                <a:latin typeface="Georgia"/>
                <a:cs typeface="Georgia"/>
              </a:rPr>
              <a:t>odolo</a:t>
            </a:r>
            <a:r>
              <a:rPr sz="2400" i="1" spc="-5" dirty="0">
                <a:solidFill>
                  <a:srgbClr val="3E3D3C"/>
                </a:solidFill>
                <a:latin typeface="Georgia"/>
                <a:cs typeface="Georgia"/>
              </a:rPr>
              <a:t>g</a:t>
            </a:r>
            <a:r>
              <a:rPr sz="2400" i="1" dirty="0">
                <a:solidFill>
                  <a:srgbClr val="3E3D3C"/>
                </a:solidFill>
                <a:latin typeface="Georgia"/>
                <a:cs typeface="Georgia"/>
              </a:rPr>
              <a:t>y</a:t>
            </a:r>
            <a:endParaRPr sz="2400" dirty="0">
              <a:latin typeface="Georgia"/>
              <a:cs typeface="Georgia"/>
            </a:endParaRPr>
          </a:p>
        </p:txBody>
      </p:sp>
      <p:sp>
        <p:nvSpPr>
          <p:cNvPr id="7" name="object 7"/>
          <p:cNvSpPr/>
          <p:nvPr/>
        </p:nvSpPr>
        <p:spPr>
          <a:xfrm>
            <a:off x="342400" y="1680783"/>
            <a:ext cx="11568430" cy="4053840"/>
          </a:xfrm>
          <a:custGeom>
            <a:avLst/>
            <a:gdLst/>
            <a:ahLst/>
            <a:cxnLst/>
            <a:rect l="l" t="t" r="r" b="b"/>
            <a:pathLst>
              <a:path w="11568430" h="4053840">
                <a:moveTo>
                  <a:pt x="0" y="4053291"/>
                </a:moveTo>
                <a:lnTo>
                  <a:pt x="11568317" y="4053291"/>
                </a:lnTo>
                <a:lnTo>
                  <a:pt x="11568317" y="0"/>
                </a:lnTo>
                <a:lnTo>
                  <a:pt x="0" y="0"/>
                </a:lnTo>
                <a:lnTo>
                  <a:pt x="0" y="4053291"/>
                </a:lnTo>
                <a:close/>
              </a:path>
            </a:pathLst>
          </a:custGeom>
          <a:noFill/>
        </p:spPr>
        <p:txBody>
          <a:bodyPr wrap="square" lIns="0" tIns="0" rIns="0" bIns="0" rtlCol="0"/>
          <a:lstStyle/>
          <a:p>
            <a:endParaRPr/>
          </a:p>
        </p:txBody>
      </p:sp>
      <p:sp>
        <p:nvSpPr>
          <p:cNvPr id="8" name="object 8"/>
          <p:cNvSpPr txBox="1"/>
          <p:nvPr/>
        </p:nvSpPr>
        <p:spPr>
          <a:xfrm>
            <a:off x="459930" y="1722540"/>
            <a:ext cx="11130280" cy="3690754"/>
          </a:xfrm>
          <a:prstGeom prst="rect">
            <a:avLst/>
          </a:prstGeom>
          <a:noFill/>
        </p:spPr>
        <p:txBody>
          <a:bodyPr vert="horz" wrap="square" lIns="0" tIns="0" rIns="0" bIns="0" rtlCol="0">
            <a:spAutoFit/>
          </a:bodyPr>
          <a:lstStyle/>
          <a:p>
            <a:pPr marL="424815" indent="-412115">
              <a:lnSpc>
                <a:spcPct val="100000"/>
              </a:lnSpc>
              <a:buClr>
                <a:srgbClr val="424242"/>
              </a:buClr>
              <a:buFont typeface="Arial"/>
              <a:buChar char="●"/>
              <a:tabLst>
                <a:tab pos="425450" algn="l"/>
              </a:tabLst>
            </a:pPr>
            <a:r>
              <a:rPr sz="2400" spc="-5" dirty="0">
                <a:solidFill>
                  <a:srgbClr val="424242"/>
                </a:solidFill>
                <a:latin typeface="Trebuchet MS"/>
                <a:cs typeface="Trebuchet MS"/>
              </a:rPr>
              <a:t>T</a:t>
            </a:r>
            <a:r>
              <a:rPr sz="2400" dirty="0">
                <a:solidFill>
                  <a:srgbClr val="424242"/>
                </a:solidFill>
                <a:latin typeface="Trebuchet MS"/>
                <a:cs typeface="Trebuchet MS"/>
              </a:rPr>
              <a:t>his</a:t>
            </a:r>
            <a:r>
              <a:rPr sz="2400" spc="-5" dirty="0">
                <a:solidFill>
                  <a:srgbClr val="424242"/>
                </a:solidFill>
                <a:latin typeface="Trebuchet MS"/>
                <a:cs typeface="Trebuchet MS"/>
              </a:rPr>
              <a:t> </a:t>
            </a:r>
            <a:r>
              <a:rPr sz="2400" dirty="0">
                <a:solidFill>
                  <a:srgbClr val="424242"/>
                </a:solidFill>
                <a:latin typeface="Trebuchet MS"/>
                <a:cs typeface="Trebuchet MS"/>
              </a:rPr>
              <a:t>p</a:t>
            </a:r>
            <a:r>
              <a:rPr sz="2400" spc="-5" dirty="0">
                <a:solidFill>
                  <a:srgbClr val="424242"/>
                </a:solidFill>
                <a:latin typeface="Trebuchet MS"/>
                <a:cs typeface="Trebuchet MS"/>
              </a:rPr>
              <a:t>roj</a:t>
            </a:r>
            <a:r>
              <a:rPr sz="2400" dirty="0">
                <a:solidFill>
                  <a:srgbClr val="424242"/>
                </a:solidFill>
                <a:latin typeface="Trebuchet MS"/>
                <a:cs typeface="Trebuchet MS"/>
              </a:rPr>
              <a:t>ect </a:t>
            </a:r>
            <a:r>
              <a:rPr sz="2400" spc="-5" dirty="0">
                <a:solidFill>
                  <a:srgbClr val="424242"/>
                </a:solidFill>
                <a:latin typeface="Trebuchet MS"/>
                <a:cs typeface="Trebuchet MS"/>
              </a:rPr>
              <a:t>r</a:t>
            </a:r>
            <a:r>
              <a:rPr sz="2400" dirty="0">
                <a:solidFill>
                  <a:srgbClr val="424242"/>
                </a:solidFill>
                <a:latin typeface="Trebuchet MS"/>
                <a:cs typeface="Trebuchet MS"/>
              </a:rPr>
              <a:t>equi</a:t>
            </a:r>
            <a:r>
              <a:rPr sz="2400" spc="-5" dirty="0">
                <a:solidFill>
                  <a:srgbClr val="424242"/>
                </a:solidFill>
                <a:latin typeface="Trebuchet MS"/>
                <a:cs typeface="Trebuchet MS"/>
              </a:rPr>
              <a:t>r</a:t>
            </a:r>
            <a:r>
              <a:rPr sz="2400" dirty="0">
                <a:solidFill>
                  <a:srgbClr val="424242"/>
                </a:solidFill>
                <a:latin typeface="Trebuchet MS"/>
                <a:cs typeface="Trebuchet MS"/>
              </a:rPr>
              <a:t>ed the c</a:t>
            </a:r>
            <a:r>
              <a:rPr sz="2400" spc="-5" dirty="0">
                <a:solidFill>
                  <a:srgbClr val="424242"/>
                </a:solidFill>
                <a:latin typeface="Trebuchet MS"/>
                <a:cs typeface="Trebuchet MS"/>
              </a:rPr>
              <a:t>l</a:t>
            </a:r>
            <a:r>
              <a:rPr sz="2400" dirty="0">
                <a:solidFill>
                  <a:srgbClr val="424242"/>
                </a:solidFill>
                <a:latin typeface="Trebuchet MS"/>
                <a:cs typeface="Trebuchet MS"/>
              </a:rPr>
              <a:t>eaning</a:t>
            </a:r>
            <a:r>
              <a:rPr sz="2400" spc="-5" dirty="0">
                <a:solidFill>
                  <a:srgbClr val="424242"/>
                </a:solidFill>
                <a:latin typeface="Trebuchet MS"/>
                <a:cs typeface="Trebuchet MS"/>
              </a:rPr>
              <a:t> </a:t>
            </a:r>
            <a:r>
              <a:rPr sz="2400" dirty="0">
                <a:solidFill>
                  <a:srgbClr val="424242"/>
                </a:solidFill>
                <a:latin typeface="Trebuchet MS"/>
                <a:cs typeface="Trebuchet MS"/>
              </a:rPr>
              <a:t>and p</a:t>
            </a:r>
            <a:r>
              <a:rPr sz="2400" spc="-5" dirty="0">
                <a:solidFill>
                  <a:srgbClr val="424242"/>
                </a:solidFill>
                <a:latin typeface="Trebuchet MS"/>
                <a:cs typeface="Trebuchet MS"/>
              </a:rPr>
              <a:t>r</a:t>
            </a:r>
            <a:r>
              <a:rPr sz="2400" dirty="0">
                <a:solidFill>
                  <a:srgbClr val="424242"/>
                </a:solidFill>
                <a:latin typeface="Trebuchet MS"/>
                <a:cs typeface="Trebuchet MS"/>
              </a:rPr>
              <a:t>ep</a:t>
            </a:r>
            <a:r>
              <a:rPr sz="2400" spc="-5" dirty="0">
                <a:solidFill>
                  <a:srgbClr val="424242"/>
                </a:solidFill>
                <a:latin typeface="Trebuchet MS"/>
                <a:cs typeface="Trebuchet MS"/>
              </a:rPr>
              <a:t>ro</a:t>
            </a:r>
            <a:r>
              <a:rPr sz="2400" dirty="0">
                <a:solidFill>
                  <a:srgbClr val="424242"/>
                </a:solidFill>
                <a:latin typeface="Trebuchet MS"/>
                <a:cs typeface="Trebuchet MS"/>
              </a:rPr>
              <a:t>ce</a:t>
            </a:r>
            <a:r>
              <a:rPr sz="2400" spc="-5" dirty="0">
                <a:solidFill>
                  <a:srgbClr val="424242"/>
                </a:solidFill>
                <a:latin typeface="Trebuchet MS"/>
                <a:cs typeface="Trebuchet MS"/>
              </a:rPr>
              <a:t>ss</a:t>
            </a:r>
            <a:r>
              <a:rPr sz="2400" dirty="0">
                <a:solidFill>
                  <a:srgbClr val="424242"/>
                </a:solidFill>
                <a:latin typeface="Trebuchet MS"/>
                <a:cs typeface="Trebuchet MS"/>
              </a:rPr>
              <a:t>ing</a:t>
            </a:r>
            <a:r>
              <a:rPr sz="2400" spc="-5" dirty="0">
                <a:solidFill>
                  <a:srgbClr val="424242"/>
                </a:solidFill>
                <a:latin typeface="Trebuchet MS"/>
                <a:cs typeface="Trebuchet MS"/>
              </a:rPr>
              <a:t> o</a:t>
            </a:r>
            <a:r>
              <a:rPr sz="2400" dirty="0">
                <a:solidFill>
                  <a:srgbClr val="424242"/>
                </a:solidFill>
                <a:latin typeface="Trebuchet MS"/>
                <a:cs typeface="Trebuchet MS"/>
              </a:rPr>
              <a:t>f</a:t>
            </a:r>
            <a:r>
              <a:rPr sz="2400" spc="-5" dirty="0">
                <a:solidFill>
                  <a:srgbClr val="424242"/>
                </a:solidFill>
                <a:latin typeface="Trebuchet MS"/>
                <a:cs typeface="Trebuchet MS"/>
              </a:rPr>
              <a:t> </a:t>
            </a:r>
            <a:r>
              <a:rPr sz="2400" dirty="0">
                <a:solidFill>
                  <a:srgbClr val="424242"/>
                </a:solidFill>
                <a:latin typeface="Trebuchet MS"/>
                <a:cs typeface="Trebuchet MS"/>
              </a:rPr>
              <a:t>data.</a:t>
            </a:r>
            <a:endParaRPr sz="2400" dirty="0">
              <a:latin typeface="Trebuchet MS"/>
              <a:cs typeface="Trebuchet MS"/>
            </a:endParaRPr>
          </a:p>
          <a:p>
            <a:pPr marL="882015" lvl="1" indent="-381635">
              <a:lnSpc>
                <a:spcPct val="100000"/>
              </a:lnSpc>
              <a:spcBef>
                <a:spcPts val="325"/>
              </a:spcBef>
              <a:buClr>
                <a:srgbClr val="424242"/>
              </a:buClr>
              <a:buFont typeface="Arial"/>
              <a:buChar char="○"/>
              <a:tabLst>
                <a:tab pos="882650" algn="l"/>
              </a:tabLst>
            </a:pPr>
            <a:r>
              <a:rPr sz="2000" spc="-5" dirty="0">
                <a:solidFill>
                  <a:srgbClr val="424242"/>
                </a:solidFill>
                <a:latin typeface="Trebuchet MS"/>
                <a:cs typeface="Trebuchet MS"/>
              </a:rPr>
              <a:t>T</a:t>
            </a:r>
            <a:r>
              <a:rPr sz="2000" dirty="0">
                <a:solidFill>
                  <a:srgbClr val="424242"/>
                </a:solidFill>
                <a:latin typeface="Trebuchet MS"/>
                <a:cs typeface="Trebuchet MS"/>
              </a:rPr>
              <a:t>his</a:t>
            </a:r>
            <a:r>
              <a:rPr sz="2000" spc="-5" dirty="0">
                <a:solidFill>
                  <a:srgbClr val="424242"/>
                </a:solidFill>
                <a:latin typeface="Trebuchet MS"/>
                <a:cs typeface="Trebuchet MS"/>
              </a:rPr>
              <a:t> </a:t>
            </a:r>
            <a:r>
              <a:rPr sz="2000" dirty="0">
                <a:solidFill>
                  <a:srgbClr val="424242"/>
                </a:solidFill>
                <a:latin typeface="Trebuchet MS"/>
                <a:cs typeface="Trebuchet MS"/>
              </a:rPr>
              <a:t>in</a:t>
            </a:r>
            <a:r>
              <a:rPr sz="2000" spc="-5" dirty="0">
                <a:solidFill>
                  <a:srgbClr val="424242"/>
                </a:solidFill>
                <a:latin typeface="Trebuchet MS"/>
                <a:cs typeface="Trebuchet MS"/>
              </a:rPr>
              <a:t>volv</a:t>
            </a:r>
            <a:r>
              <a:rPr sz="2000" dirty="0">
                <a:solidFill>
                  <a:srgbClr val="424242"/>
                </a:solidFill>
                <a:latin typeface="Trebuchet MS"/>
                <a:cs typeface="Trebuchet MS"/>
              </a:rPr>
              <a:t>ed the t</a:t>
            </a:r>
            <a:r>
              <a:rPr sz="2000" spc="-5" dirty="0">
                <a:solidFill>
                  <a:srgbClr val="424242"/>
                </a:solidFill>
                <a:latin typeface="Trebuchet MS"/>
                <a:cs typeface="Trebuchet MS"/>
              </a:rPr>
              <a:t>r</a:t>
            </a:r>
            <a:r>
              <a:rPr sz="2000" dirty="0">
                <a:solidFill>
                  <a:srgbClr val="424242"/>
                </a:solidFill>
                <a:latin typeface="Trebuchet MS"/>
                <a:cs typeface="Trebuchet MS"/>
              </a:rPr>
              <a:t>an</a:t>
            </a:r>
            <a:r>
              <a:rPr sz="2000" spc="-5" dirty="0">
                <a:solidFill>
                  <a:srgbClr val="424242"/>
                </a:solidFill>
                <a:latin typeface="Trebuchet MS"/>
                <a:cs typeface="Trebuchet MS"/>
              </a:rPr>
              <a:t>sfor</a:t>
            </a:r>
            <a:r>
              <a:rPr sz="2000" dirty="0">
                <a:solidFill>
                  <a:srgbClr val="424242"/>
                </a:solidFill>
                <a:latin typeface="Trebuchet MS"/>
                <a:cs typeface="Trebuchet MS"/>
              </a:rPr>
              <a:t>mati</a:t>
            </a:r>
            <a:r>
              <a:rPr sz="2000" spc="-5" dirty="0">
                <a:solidFill>
                  <a:srgbClr val="424242"/>
                </a:solidFill>
                <a:latin typeface="Trebuchet MS"/>
                <a:cs typeface="Trebuchet MS"/>
              </a:rPr>
              <a:t>o</a:t>
            </a:r>
            <a:r>
              <a:rPr sz="2000" dirty="0">
                <a:solidFill>
                  <a:srgbClr val="424242"/>
                </a:solidFill>
                <a:latin typeface="Trebuchet MS"/>
                <a:cs typeface="Trebuchet MS"/>
              </a:rPr>
              <a:t>n </a:t>
            </a:r>
            <a:r>
              <a:rPr sz="2000" spc="-5" dirty="0">
                <a:solidFill>
                  <a:srgbClr val="424242"/>
                </a:solidFill>
                <a:latin typeface="Trebuchet MS"/>
                <a:cs typeface="Trebuchet MS"/>
              </a:rPr>
              <a:t>o</a:t>
            </a:r>
            <a:r>
              <a:rPr sz="2000" dirty="0">
                <a:solidFill>
                  <a:srgbClr val="424242"/>
                </a:solidFill>
                <a:latin typeface="Trebuchet MS"/>
                <a:cs typeface="Trebuchet MS"/>
              </a:rPr>
              <a:t>f</a:t>
            </a:r>
            <a:r>
              <a:rPr sz="2000" spc="-5" dirty="0">
                <a:solidFill>
                  <a:srgbClr val="424242"/>
                </a:solidFill>
                <a:latin typeface="Trebuchet MS"/>
                <a:cs typeface="Trebuchet MS"/>
              </a:rPr>
              <a:t> </a:t>
            </a:r>
            <a:r>
              <a:rPr sz="2000" dirty="0">
                <a:solidFill>
                  <a:srgbClr val="424242"/>
                </a:solidFill>
                <a:latin typeface="Trebuchet MS"/>
                <a:cs typeface="Trebuchet MS"/>
              </a:rPr>
              <a:t>22 cate</a:t>
            </a:r>
            <a:r>
              <a:rPr sz="2000" spc="-5" dirty="0">
                <a:solidFill>
                  <a:srgbClr val="424242"/>
                </a:solidFill>
                <a:latin typeface="Trebuchet MS"/>
                <a:cs typeface="Trebuchet MS"/>
              </a:rPr>
              <a:t>gor</a:t>
            </a:r>
            <a:r>
              <a:rPr sz="2000" dirty="0">
                <a:solidFill>
                  <a:srgbClr val="424242"/>
                </a:solidFill>
                <a:latin typeface="Trebuchet MS"/>
                <a:cs typeface="Trebuchet MS"/>
              </a:rPr>
              <a:t>ical</a:t>
            </a:r>
            <a:r>
              <a:rPr sz="2000" spc="-5" dirty="0">
                <a:solidFill>
                  <a:srgbClr val="424242"/>
                </a:solidFill>
                <a:latin typeface="Trebuchet MS"/>
                <a:cs typeface="Trebuchet MS"/>
              </a:rPr>
              <a:t> f</a:t>
            </a:r>
            <a:r>
              <a:rPr sz="2000" dirty="0">
                <a:solidFill>
                  <a:srgbClr val="424242"/>
                </a:solidFill>
                <a:latin typeface="Trebuchet MS"/>
                <a:cs typeface="Trebuchet MS"/>
              </a:rPr>
              <a:t>eatu</a:t>
            </a:r>
            <a:r>
              <a:rPr sz="2000" spc="-5" dirty="0">
                <a:solidFill>
                  <a:srgbClr val="424242"/>
                </a:solidFill>
                <a:latin typeface="Trebuchet MS"/>
                <a:cs typeface="Trebuchet MS"/>
              </a:rPr>
              <a:t>r</a:t>
            </a:r>
            <a:r>
              <a:rPr sz="2000" dirty="0">
                <a:solidFill>
                  <a:srgbClr val="424242"/>
                </a:solidFill>
                <a:latin typeface="Trebuchet MS"/>
                <a:cs typeface="Trebuchet MS"/>
              </a:rPr>
              <a:t>es</a:t>
            </a:r>
            <a:r>
              <a:rPr sz="2000" spc="-5" dirty="0">
                <a:solidFill>
                  <a:srgbClr val="424242"/>
                </a:solidFill>
                <a:latin typeface="Trebuchet MS"/>
                <a:cs typeface="Trebuchet MS"/>
              </a:rPr>
              <a:t> </a:t>
            </a:r>
            <a:r>
              <a:rPr sz="2000" dirty="0">
                <a:solidFill>
                  <a:srgbClr val="424242"/>
                </a:solidFill>
                <a:latin typeface="Trebuchet MS"/>
                <a:cs typeface="Trebuchet MS"/>
              </a:rPr>
              <a:t>into</a:t>
            </a:r>
            <a:r>
              <a:rPr sz="2000" spc="-5" dirty="0">
                <a:solidFill>
                  <a:srgbClr val="424242"/>
                </a:solidFill>
                <a:latin typeface="Trebuchet MS"/>
                <a:cs typeface="Trebuchet MS"/>
              </a:rPr>
              <a:t> </a:t>
            </a:r>
            <a:r>
              <a:rPr sz="2000" dirty="0">
                <a:solidFill>
                  <a:srgbClr val="424242"/>
                </a:solidFill>
                <a:latin typeface="Trebuchet MS"/>
                <a:cs typeface="Trebuchet MS"/>
              </a:rPr>
              <a:t>96 b</a:t>
            </a:r>
            <a:r>
              <a:rPr sz="2000" spc="-5" dirty="0">
                <a:solidFill>
                  <a:srgbClr val="424242"/>
                </a:solidFill>
                <a:latin typeface="Trebuchet MS"/>
                <a:cs typeface="Trebuchet MS"/>
              </a:rPr>
              <a:t>ool</a:t>
            </a:r>
            <a:r>
              <a:rPr sz="2000" dirty="0">
                <a:solidFill>
                  <a:srgbClr val="424242"/>
                </a:solidFill>
                <a:latin typeface="Trebuchet MS"/>
                <a:cs typeface="Trebuchet MS"/>
              </a:rPr>
              <a:t>ean </a:t>
            </a:r>
            <a:r>
              <a:rPr sz="2000" spc="-5" dirty="0">
                <a:solidFill>
                  <a:srgbClr val="424242"/>
                </a:solidFill>
                <a:latin typeface="Trebuchet MS"/>
                <a:cs typeface="Trebuchet MS"/>
              </a:rPr>
              <a:t>v</a:t>
            </a:r>
            <a:r>
              <a:rPr sz="2000" dirty="0">
                <a:solidFill>
                  <a:srgbClr val="424242"/>
                </a:solidFill>
                <a:latin typeface="Trebuchet MS"/>
                <a:cs typeface="Trebuchet MS"/>
              </a:rPr>
              <a:t>ect</a:t>
            </a:r>
            <a:r>
              <a:rPr sz="2000" spc="-5" dirty="0">
                <a:solidFill>
                  <a:srgbClr val="424242"/>
                </a:solidFill>
                <a:latin typeface="Trebuchet MS"/>
                <a:cs typeface="Trebuchet MS"/>
              </a:rPr>
              <a:t>ors</a:t>
            </a:r>
            <a:r>
              <a:rPr sz="2000" dirty="0">
                <a:solidFill>
                  <a:srgbClr val="424242"/>
                </a:solidFill>
                <a:latin typeface="Trebuchet MS"/>
                <a:cs typeface="Trebuchet MS"/>
              </a:rPr>
              <a:t>.</a:t>
            </a:r>
            <a:endParaRPr sz="2000" dirty="0">
              <a:latin typeface="Trebuchet MS"/>
              <a:cs typeface="Trebuchet MS"/>
            </a:endParaRPr>
          </a:p>
          <a:p>
            <a:pPr marL="882015" lvl="1" indent="-381635">
              <a:lnSpc>
                <a:spcPct val="100000"/>
              </a:lnSpc>
              <a:spcBef>
                <a:spcPts val="300"/>
              </a:spcBef>
              <a:buClr>
                <a:srgbClr val="424242"/>
              </a:buClr>
              <a:buFont typeface="Arial"/>
              <a:buChar char="○"/>
              <a:tabLst>
                <a:tab pos="882650" algn="l"/>
              </a:tabLst>
            </a:pPr>
            <a:r>
              <a:rPr sz="2000" spc="-5" dirty="0">
                <a:solidFill>
                  <a:srgbClr val="424242"/>
                </a:solidFill>
                <a:latin typeface="Trebuchet MS"/>
                <a:cs typeface="Trebuchet MS"/>
              </a:rPr>
              <a:t>O</a:t>
            </a:r>
            <a:r>
              <a:rPr sz="2000" dirty="0">
                <a:solidFill>
                  <a:srgbClr val="424242"/>
                </a:solidFill>
                <a:latin typeface="Trebuchet MS"/>
                <a:cs typeface="Trebuchet MS"/>
              </a:rPr>
              <a:t>ne-H</a:t>
            </a:r>
            <a:r>
              <a:rPr sz="2000" spc="-5" dirty="0">
                <a:solidFill>
                  <a:srgbClr val="424242"/>
                </a:solidFill>
                <a:latin typeface="Trebuchet MS"/>
                <a:cs typeface="Trebuchet MS"/>
              </a:rPr>
              <a:t>o</a:t>
            </a:r>
            <a:r>
              <a:rPr sz="2000" dirty="0">
                <a:solidFill>
                  <a:srgbClr val="424242"/>
                </a:solidFill>
                <a:latin typeface="Trebuchet MS"/>
                <a:cs typeface="Trebuchet MS"/>
              </a:rPr>
              <a:t>t </a:t>
            </a:r>
            <a:r>
              <a:rPr sz="2000" spc="-5" dirty="0">
                <a:solidFill>
                  <a:srgbClr val="424242"/>
                </a:solidFill>
                <a:latin typeface="Trebuchet MS"/>
                <a:cs typeface="Trebuchet MS"/>
              </a:rPr>
              <a:t>E</a:t>
            </a:r>
            <a:r>
              <a:rPr sz="2000" dirty="0">
                <a:solidFill>
                  <a:srgbClr val="424242"/>
                </a:solidFill>
                <a:latin typeface="Trebuchet MS"/>
                <a:cs typeface="Trebuchet MS"/>
              </a:rPr>
              <a:t>nc</a:t>
            </a:r>
            <a:r>
              <a:rPr sz="2000" spc="-5" dirty="0">
                <a:solidFill>
                  <a:srgbClr val="424242"/>
                </a:solidFill>
                <a:latin typeface="Trebuchet MS"/>
                <a:cs typeface="Trebuchet MS"/>
              </a:rPr>
              <a:t>o</a:t>
            </a:r>
            <a:r>
              <a:rPr sz="2000" dirty="0">
                <a:solidFill>
                  <a:srgbClr val="424242"/>
                </a:solidFill>
                <a:latin typeface="Trebuchet MS"/>
                <a:cs typeface="Trebuchet MS"/>
              </a:rPr>
              <a:t>ding</a:t>
            </a:r>
            <a:r>
              <a:rPr sz="2000" spc="-5" dirty="0">
                <a:solidFill>
                  <a:srgbClr val="424242"/>
                </a:solidFill>
                <a:latin typeface="Trebuchet MS"/>
                <a:cs typeface="Trebuchet MS"/>
              </a:rPr>
              <a:t> </a:t>
            </a:r>
            <a:r>
              <a:rPr sz="2000" dirty="0">
                <a:solidFill>
                  <a:srgbClr val="424242"/>
                </a:solidFill>
                <a:latin typeface="Trebuchet MS"/>
                <a:cs typeface="Trebuchet MS"/>
              </a:rPr>
              <a:t>a</a:t>
            </a:r>
            <a:r>
              <a:rPr sz="2000" spc="-5" dirty="0">
                <a:solidFill>
                  <a:srgbClr val="424242"/>
                </a:solidFill>
                <a:latin typeface="Trebuchet MS"/>
                <a:cs typeface="Trebuchet MS"/>
              </a:rPr>
              <a:t>ls</a:t>
            </a:r>
            <a:r>
              <a:rPr sz="2000" dirty="0">
                <a:solidFill>
                  <a:srgbClr val="424242"/>
                </a:solidFill>
                <a:latin typeface="Trebuchet MS"/>
                <a:cs typeface="Trebuchet MS"/>
              </a:rPr>
              <a:t>o</a:t>
            </a:r>
            <a:r>
              <a:rPr sz="2000" spc="-5" dirty="0">
                <a:solidFill>
                  <a:srgbClr val="424242"/>
                </a:solidFill>
                <a:latin typeface="Trebuchet MS"/>
                <a:cs typeface="Trebuchet MS"/>
              </a:rPr>
              <a:t> f</a:t>
            </a:r>
            <a:r>
              <a:rPr sz="2000" dirty="0">
                <a:solidFill>
                  <a:srgbClr val="424242"/>
                </a:solidFill>
                <a:latin typeface="Trebuchet MS"/>
                <a:cs typeface="Trebuchet MS"/>
              </a:rPr>
              <a:t>aci</a:t>
            </a:r>
            <a:r>
              <a:rPr sz="2000" spc="-5" dirty="0">
                <a:solidFill>
                  <a:srgbClr val="424242"/>
                </a:solidFill>
                <a:latin typeface="Trebuchet MS"/>
                <a:cs typeface="Trebuchet MS"/>
              </a:rPr>
              <a:t>l</a:t>
            </a:r>
            <a:r>
              <a:rPr sz="2000" dirty="0">
                <a:solidFill>
                  <a:srgbClr val="424242"/>
                </a:solidFill>
                <a:latin typeface="Trebuchet MS"/>
                <a:cs typeface="Trebuchet MS"/>
              </a:rPr>
              <a:t>itated the identi</a:t>
            </a:r>
            <a:r>
              <a:rPr sz="2000" spc="-5" dirty="0">
                <a:solidFill>
                  <a:srgbClr val="424242"/>
                </a:solidFill>
                <a:latin typeface="Trebuchet MS"/>
                <a:cs typeface="Trebuchet MS"/>
              </a:rPr>
              <a:t>f</a:t>
            </a:r>
            <a:r>
              <a:rPr sz="2000" dirty="0">
                <a:solidFill>
                  <a:srgbClr val="424242"/>
                </a:solidFill>
                <a:latin typeface="Trebuchet MS"/>
                <a:cs typeface="Trebuchet MS"/>
              </a:rPr>
              <a:t>icati</a:t>
            </a:r>
            <a:r>
              <a:rPr sz="2000" spc="-5" dirty="0">
                <a:solidFill>
                  <a:srgbClr val="424242"/>
                </a:solidFill>
                <a:latin typeface="Trebuchet MS"/>
                <a:cs typeface="Trebuchet MS"/>
              </a:rPr>
              <a:t>o</a:t>
            </a:r>
            <a:r>
              <a:rPr sz="2000" dirty="0">
                <a:solidFill>
                  <a:srgbClr val="424242"/>
                </a:solidFill>
                <a:latin typeface="Trebuchet MS"/>
                <a:cs typeface="Trebuchet MS"/>
              </a:rPr>
              <a:t>n </a:t>
            </a:r>
            <a:r>
              <a:rPr sz="2000" spc="-5" dirty="0">
                <a:solidFill>
                  <a:srgbClr val="424242"/>
                </a:solidFill>
                <a:latin typeface="Trebuchet MS"/>
                <a:cs typeface="Trebuchet MS"/>
              </a:rPr>
              <a:t>o</a:t>
            </a:r>
            <a:r>
              <a:rPr sz="2000" dirty="0">
                <a:solidFill>
                  <a:srgbClr val="424242"/>
                </a:solidFill>
                <a:latin typeface="Trebuchet MS"/>
                <a:cs typeface="Trebuchet MS"/>
              </a:rPr>
              <a:t>f</a:t>
            </a:r>
            <a:r>
              <a:rPr sz="2000" spc="-5" dirty="0">
                <a:solidFill>
                  <a:srgbClr val="424242"/>
                </a:solidFill>
                <a:latin typeface="Trebuchet MS"/>
                <a:cs typeface="Trebuchet MS"/>
              </a:rPr>
              <a:t> </a:t>
            </a:r>
            <a:r>
              <a:rPr sz="2000" dirty="0">
                <a:solidFill>
                  <a:srgbClr val="424242"/>
                </a:solidFill>
                <a:latin typeface="Trebuchet MS"/>
                <a:cs typeface="Trebuchet MS"/>
              </a:rPr>
              <a:t>patte</a:t>
            </a:r>
            <a:r>
              <a:rPr sz="2000" spc="-5" dirty="0">
                <a:solidFill>
                  <a:srgbClr val="424242"/>
                </a:solidFill>
                <a:latin typeface="Trebuchet MS"/>
                <a:cs typeface="Trebuchet MS"/>
              </a:rPr>
              <a:t>r</a:t>
            </a:r>
            <a:r>
              <a:rPr sz="2000" dirty="0">
                <a:solidFill>
                  <a:srgbClr val="424242"/>
                </a:solidFill>
                <a:latin typeface="Trebuchet MS"/>
                <a:cs typeface="Trebuchet MS"/>
              </a:rPr>
              <a:t>ns</a:t>
            </a:r>
            <a:r>
              <a:rPr sz="2000" spc="-5" dirty="0">
                <a:solidFill>
                  <a:srgbClr val="424242"/>
                </a:solidFill>
                <a:latin typeface="Trebuchet MS"/>
                <a:cs typeface="Trebuchet MS"/>
              </a:rPr>
              <a:t> </a:t>
            </a:r>
            <a:r>
              <a:rPr sz="2000" dirty="0">
                <a:solidFill>
                  <a:srgbClr val="424242"/>
                </a:solidFill>
                <a:latin typeface="Trebuchet MS"/>
                <a:cs typeface="Trebuchet MS"/>
              </a:rPr>
              <a:t>within the data.</a:t>
            </a:r>
            <a:endParaRPr sz="2000" dirty="0">
              <a:latin typeface="Trebuchet MS"/>
              <a:cs typeface="Trebuchet MS"/>
            </a:endParaRPr>
          </a:p>
          <a:p>
            <a:pPr marL="424815" marR="264795" indent="-412115">
              <a:lnSpc>
                <a:spcPts val="2630"/>
              </a:lnSpc>
              <a:spcBef>
                <a:spcPts val="1065"/>
              </a:spcBef>
              <a:buClr>
                <a:srgbClr val="424242"/>
              </a:buClr>
              <a:buFont typeface="Arial"/>
              <a:buChar char="●"/>
              <a:tabLst>
                <a:tab pos="425450" algn="l"/>
              </a:tabLst>
            </a:pPr>
            <a:r>
              <a:rPr sz="2400" dirty="0">
                <a:solidFill>
                  <a:srgbClr val="3E3D3C"/>
                </a:solidFill>
                <a:latin typeface="Trebuchet MS"/>
                <a:cs typeface="Trebuchet MS"/>
              </a:rPr>
              <a:t>Recent </a:t>
            </a:r>
            <a:r>
              <a:rPr sz="2400" spc="-5" dirty="0">
                <a:solidFill>
                  <a:srgbClr val="3E3D3C"/>
                </a:solidFill>
                <a:latin typeface="Trebuchet MS"/>
                <a:cs typeface="Trebuchet MS"/>
              </a:rPr>
              <a:t>f</a:t>
            </a:r>
            <a:r>
              <a:rPr sz="2400" dirty="0">
                <a:solidFill>
                  <a:srgbClr val="3E3D3C"/>
                </a:solidFill>
                <a:latin typeface="Trebuchet MS"/>
                <a:cs typeface="Trebuchet MS"/>
              </a:rPr>
              <a:t>indin</a:t>
            </a:r>
            <a:r>
              <a:rPr sz="2400" spc="-5" dirty="0">
                <a:solidFill>
                  <a:srgbClr val="3E3D3C"/>
                </a:solidFill>
                <a:latin typeface="Trebuchet MS"/>
                <a:cs typeface="Trebuchet MS"/>
              </a:rPr>
              <a:t>g</a:t>
            </a:r>
            <a:r>
              <a:rPr sz="2400" dirty="0">
                <a:solidFill>
                  <a:srgbClr val="3E3D3C"/>
                </a:solidFill>
                <a:latin typeface="Trebuchet MS"/>
                <a:cs typeface="Trebuchet MS"/>
              </a:rPr>
              <a:t>s</a:t>
            </a:r>
            <a:r>
              <a:rPr sz="2400" spc="-5" dirty="0">
                <a:solidFill>
                  <a:srgbClr val="3E3D3C"/>
                </a:solidFill>
                <a:latin typeface="Trebuchet MS"/>
                <a:cs typeface="Trebuchet MS"/>
              </a:rPr>
              <a:t> s</a:t>
            </a:r>
            <a:r>
              <a:rPr sz="2400" dirty="0">
                <a:solidFill>
                  <a:srgbClr val="3E3D3C"/>
                </a:solidFill>
                <a:latin typeface="Trebuchet MS"/>
                <a:cs typeface="Trebuchet MS"/>
              </a:rPr>
              <a:t>u</a:t>
            </a:r>
            <a:r>
              <a:rPr sz="2400" spc="-5" dirty="0">
                <a:solidFill>
                  <a:srgbClr val="3E3D3C"/>
                </a:solidFill>
                <a:latin typeface="Trebuchet MS"/>
                <a:cs typeface="Trebuchet MS"/>
              </a:rPr>
              <a:t>gg</a:t>
            </a:r>
            <a:r>
              <a:rPr sz="2400" dirty="0">
                <a:solidFill>
                  <a:srgbClr val="3E3D3C"/>
                </a:solidFill>
                <a:latin typeface="Trebuchet MS"/>
                <a:cs typeface="Trebuchet MS"/>
              </a:rPr>
              <a:t>e</a:t>
            </a:r>
            <a:r>
              <a:rPr sz="2400" spc="-5" dirty="0">
                <a:solidFill>
                  <a:srgbClr val="3E3D3C"/>
                </a:solidFill>
                <a:latin typeface="Trebuchet MS"/>
                <a:cs typeface="Trebuchet MS"/>
              </a:rPr>
              <a:t>s</a:t>
            </a:r>
            <a:r>
              <a:rPr sz="2400" dirty="0">
                <a:solidFill>
                  <a:srgbClr val="3E3D3C"/>
                </a:solidFill>
                <a:latin typeface="Trebuchet MS"/>
                <a:cs typeface="Trebuchet MS"/>
              </a:rPr>
              <a:t>t Nai</a:t>
            </a:r>
            <a:r>
              <a:rPr sz="2400" spc="-5" dirty="0">
                <a:solidFill>
                  <a:srgbClr val="3E3D3C"/>
                </a:solidFill>
                <a:latin typeface="Trebuchet MS"/>
                <a:cs typeface="Trebuchet MS"/>
              </a:rPr>
              <a:t>v</a:t>
            </a:r>
            <a:r>
              <a:rPr sz="2400" dirty="0">
                <a:solidFill>
                  <a:srgbClr val="3E3D3C"/>
                </a:solidFill>
                <a:latin typeface="Trebuchet MS"/>
                <a:cs typeface="Trebuchet MS"/>
              </a:rPr>
              <a:t>e </a:t>
            </a:r>
            <a:r>
              <a:rPr sz="2400" spc="-5" dirty="0">
                <a:solidFill>
                  <a:srgbClr val="3E3D3C"/>
                </a:solidFill>
                <a:latin typeface="Trebuchet MS"/>
                <a:cs typeface="Trebuchet MS"/>
              </a:rPr>
              <a:t>B</a:t>
            </a:r>
            <a:r>
              <a:rPr sz="2400" dirty="0">
                <a:solidFill>
                  <a:srgbClr val="3E3D3C"/>
                </a:solidFill>
                <a:latin typeface="Trebuchet MS"/>
                <a:cs typeface="Trebuchet MS"/>
              </a:rPr>
              <a:t>ayes</a:t>
            </a:r>
            <a:r>
              <a:rPr sz="2400" spc="-5" dirty="0">
                <a:solidFill>
                  <a:srgbClr val="3E3D3C"/>
                </a:solidFill>
                <a:latin typeface="Trebuchet MS"/>
                <a:cs typeface="Trebuchet MS"/>
              </a:rPr>
              <a:t> </a:t>
            </a:r>
            <a:r>
              <a:rPr sz="2400" dirty="0">
                <a:solidFill>
                  <a:srgbClr val="3E3D3C"/>
                </a:solidFill>
                <a:latin typeface="Trebuchet MS"/>
                <a:cs typeface="Trebuchet MS"/>
              </a:rPr>
              <a:t>is</a:t>
            </a:r>
            <a:r>
              <a:rPr sz="2400" spc="-5" dirty="0">
                <a:solidFill>
                  <a:srgbClr val="3E3D3C"/>
                </a:solidFill>
                <a:latin typeface="Trebuchet MS"/>
                <a:cs typeface="Trebuchet MS"/>
              </a:rPr>
              <a:t> </a:t>
            </a:r>
            <a:r>
              <a:rPr sz="2400" dirty="0">
                <a:solidFill>
                  <a:srgbClr val="3E3D3C"/>
                </a:solidFill>
                <a:latin typeface="Trebuchet MS"/>
                <a:cs typeface="Trebuchet MS"/>
              </a:rPr>
              <a:t>the p</a:t>
            </a:r>
            <a:r>
              <a:rPr sz="2400" spc="-5" dirty="0">
                <a:solidFill>
                  <a:srgbClr val="3E3D3C"/>
                </a:solidFill>
                <a:latin typeface="Trebuchet MS"/>
                <a:cs typeface="Trebuchet MS"/>
              </a:rPr>
              <a:t>r</a:t>
            </a:r>
            <a:r>
              <a:rPr sz="2400" dirty="0">
                <a:solidFill>
                  <a:srgbClr val="3E3D3C"/>
                </a:solidFill>
                <a:latin typeface="Trebuchet MS"/>
                <a:cs typeface="Trebuchet MS"/>
              </a:rPr>
              <a:t>e</a:t>
            </a:r>
            <a:r>
              <a:rPr sz="2400" spc="-5" dirty="0">
                <a:solidFill>
                  <a:srgbClr val="3E3D3C"/>
                </a:solidFill>
                <a:latin typeface="Trebuchet MS"/>
                <a:cs typeface="Trebuchet MS"/>
              </a:rPr>
              <a:t>f</a:t>
            </a:r>
            <a:r>
              <a:rPr sz="2400" dirty="0">
                <a:solidFill>
                  <a:srgbClr val="3E3D3C"/>
                </a:solidFill>
                <a:latin typeface="Trebuchet MS"/>
                <a:cs typeface="Trebuchet MS"/>
              </a:rPr>
              <a:t>e</a:t>
            </a:r>
            <a:r>
              <a:rPr sz="2400" spc="-5" dirty="0">
                <a:solidFill>
                  <a:srgbClr val="3E3D3C"/>
                </a:solidFill>
                <a:latin typeface="Trebuchet MS"/>
                <a:cs typeface="Trebuchet MS"/>
              </a:rPr>
              <a:t>rr</a:t>
            </a:r>
            <a:r>
              <a:rPr sz="2400" dirty="0">
                <a:solidFill>
                  <a:srgbClr val="3E3D3C"/>
                </a:solidFill>
                <a:latin typeface="Trebuchet MS"/>
                <a:cs typeface="Trebuchet MS"/>
              </a:rPr>
              <a:t>ed c</a:t>
            </a:r>
            <a:r>
              <a:rPr sz="2400" spc="-5" dirty="0">
                <a:solidFill>
                  <a:srgbClr val="3E3D3C"/>
                </a:solidFill>
                <a:latin typeface="Trebuchet MS"/>
                <a:cs typeface="Trebuchet MS"/>
              </a:rPr>
              <a:t>l</a:t>
            </a:r>
            <a:r>
              <a:rPr sz="2400" dirty="0">
                <a:solidFill>
                  <a:srgbClr val="3E3D3C"/>
                </a:solidFill>
                <a:latin typeface="Trebuchet MS"/>
                <a:cs typeface="Trebuchet MS"/>
              </a:rPr>
              <a:t>a</a:t>
            </a:r>
            <a:r>
              <a:rPr sz="2400" spc="-5" dirty="0">
                <a:solidFill>
                  <a:srgbClr val="3E3D3C"/>
                </a:solidFill>
                <a:latin typeface="Trebuchet MS"/>
                <a:cs typeface="Trebuchet MS"/>
              </a:rPr>
              <a:t>ss</a:t>
            </a:r>
            <a:r>
              <a:rPr sz="2400" dirty="0">
                <a:solidFill>
                  <a:srgbClr val="3E3D3C"/>
                </a:solidFill>
                <a:latin typeface="Trebuchet MS"/>
                <a:cs typeface="Trebuchet MS"/>
              </a:rPr>
              <a:t>i</a:t>
            </a:r>
            <a:r>
              <a:rPr sz="2400" spc="-5" dirty="0">
                <a:solidFill>
                  <a:srgbClr val="3E3D3C"/>
                </a:solidFill>
                <a:latin typeface="Trebuchet MS"/>
                <a:cs typeface="Trebuchet MS"/>
              </a:rPr>
              <a:t>f</a:t>
            </a:r>
            <a:r>
              <a:rPr sz="2400" dirty="0">
                <a:solidFill>
                  <a:srgbClr val="3E3D3C"/>
                </a:solidFill>
                <a:latin typeface="Trebuchet MS"/>
                <a:cs typeface="Trebuchet MS"/>
              </a:rPr>
              <a:t>icati</a:t>
            </a:r>
            <a:r>
              <a:rPr sz="2400" spc="-5" dirty="0">
                <a:solidFill>
                  <a:srgbClr val="3E3D3C"/>
                </a:solidFill>
                <a:latin typeface="Trebuchet MS"/>
                <a:cs typeface="Trebuchet MS"/>
              </a:rPr>
              <a:t>o</a:t>
            </a:r>
            <a:r>
              <a:rPr sz="2400" dirty="0">
                <a:solidFill>
                  <a:srgbClr val="3E3D3C"/>
                </a:solidFill>
                <a:latin typeface="Trebuchet MS"/>
                <a:cs typeface="Trebuchet MS"/>
              </a:rPr>
              <a:t>n a</a:t>
            </a:r>
            <a:r>
              <a:rPr sz="2400" spc="-5" dirty="0">
                <a:solidFill>
                  <a:srgbClr val="3E3D3C"/>
                </a:solidFill>
                <a:latin typeface="Trebuchet MS"/>
                <a:cs typeface="Trebuchet MS"/>
              </a:rPr>
              <a:t>lgor</a:t>
            </a:r>
            <a:r>
              <a:rPr sz="2400" dirty="0">
                <a:solidFill>
                  <a:srgbClr val="3E3D3C"/>
                </a:solidFill>
                <a:latin typeface="Trebuchet MS"/>
                <a:cs typeface="Trebuchet MS"/>
              </a:rPr>
              <a:t>ithm </a:t>
            </a:r>
            <a:r>
              <a:rPr sz="2400" spc="-5" dirty="0">
                <a:solidFill>
                  <a:srgbClr val="3E3D3C"/>
                </a:solidFill>
                <a:latin typeface="Trebuchet MS"/>
                <a:cs typeface="Trebuchet MS"/>
              </a:rPr>
              <a:t>ov</a:t>
            </a:r>
            <a:r>
              <a:rPr sz="2400" dirty="0">
                <a:solidFill>
                  <a:srgbClr val="3E3D3C"/>
                </a:solidFill>
                <a:latin typeface="Trebuchet MS"/>
                <a:cs typeface="Trebuchet MS"/>
              </a:rPr>
              <a:t>er</a:t>
            </a:r>
            <a:r>
              <a:rPr sz="2400" spc="-5" dirty="0">
                <a:solidFill>
                  <a:srgbClr val="3E3D3C"/>
                </a:solidFill>
                <a:latin typeface="Trebuchet MS"/>
                <a:cs typeface="Trebuchet MS"/>
              </a:rPr>
              <a:t> </a:t>
            </a:r>
            <a:r>
              <a:rPr sz="2400" dirty="0">
                <a:solidFill>
                  <a:srgbClr val="3E3D3C"/>
                </a:solidFill>
                <a:latin typeface="Trebuchet MS"/>
                <a:cs typeface="Trebuchet MS"/>
              </a:rPr>
              <a:t>deci</a:t>
            </a:r>
            <a:r>
              <a:rPr sz="2400" spc="-5" dirty="0">
                <a:solidFill>
                  <a:srgbClr val="3E3D3C"/>
                </a:solidFill>
                <a:latin typeface="Trebuchet MS"/>
                <a:cs typeface="Trebuchet MS"/>
              </a:rPr>
              <a:t>s</a:t>
            </a:r>
            <a:r>
              <a:rPr sz="2400" dirty="0">
                <a:solidFill>
                  <a:srgbClr val="3E3D3C"/>
                </a:solidFill>
                <a:latin typeface="Trebuchet MS"/>
                <a:cs typeface="Trebuchet MS"/>
              </a:rPr>
              <a:t>i</a:t>
            </a:r>
            <a:r>
              <a:rPr sz="2400" spc="-5" dirty="0">
                <a:solidFill>
                  <a:srgbClr val="3E3D3C"/>
                </a:solidFill>
                <a:latin typeface="Trebuchet MS"/>
                <a:cs typeface="Trebuchet MS"/>
              </a:rPr>
              <a:t>o</a:t>
            </a:r>
            <a:r>
              <a:rPr sz="2400" dirty="0">
                <a:solidFill>
                  <a:srgbClr val="3E3D3C"/>
                </a:solidFill>
                <a:latin typeface="Trebuchet MS"/>
                <a:cs typeface="Trebuchet MS"/>
              </a:rPr>
              <a:t>n t</a:t>
            </a:r>
            <a:r>
              <a:rPr sz="2400" spc="-5" dirty="0">
                <a:solidFill>
                  <a:srgbClr val="3E3D3C"/>
                </a:solidFill>
                <a:latin typeface="Trebuchet MS"/>
                <a:cs typeface="Trebuchet MS"/>
              </a:rPr>
              <a:t>r</a:t>
            </a:r>
            <a:r>
              <a:rPr sz="2400" dirty="0">
                <a:solidFill>
                  <a:srgbClr val="3E3D3C"/>
                </a:solidFill>
                <a:latin typeface="Trebuchet MS"/>
                <a:cs typeface="Trebuchet MS"/>
              </a:rPr>
              <a:t>ee</a:t>
            </a:r>
            <a:r>
              <a:rPr sz="2400" spc="-5" dirty="0">
                <a:solidFill>
                  <a:srgbClr val="3E3D3C"/>
                </a:solidFill>
                <a:latin typeface="Trebuchet MS"/>
                <a:cs typeface="Trebuchet MS"/>
              </a:rPr>
              <a:t>s</a:t>
            </a:r>
            <a:r>
              <a:rPr sz="2400" spc="20" dirty="0">
                <a:solidFill>
                  <a:srgbClr val="3E3D3C"/>
                </a:solidFill>
                <a:latin typeface="Trebuchet MS"/>
                <a:cs typeface="Trebuchet MS"/>
              </a:rPr>
              <a:t>.</a:t>
            </a:r>
            <a:endParaRPr sz="2400" baseline="31250" dirty="0">
              <a:latin typeface="Trebuchet MS"/>
              <a:cs typeface="Trebuchet MS"/>
            </a:endParaRPr>
          </a:p>
          <a:p>
            <a:pPr marL="424815" marR="5080" indent="-412115">
              <a:lnSpc>
                <a:spcPts val="2630"/>
              </a:lnSpc>
              <a:spcBef>
                <a:spcPts val="1045"/>
              </a:spcBef>
              <a:buClr>
                <a:srgbClr val="424242"/>
              </a:buClr>
              <a:buFont typeface="Arial"/>
              <a:buChar char="●"/>
              <a:tabLst>
                <a:tab pos="425450" algn="l"/>
              </a:tabLst>
            </a:pPr>
            <a:r>
              <a:rPr sz="2400" dirty="0">
                <a:solidFill>
                  <a:srgbClr val="3E3D3C"/>
                </a:solidFill>
                <a:latin typeface="Trebuchet MS"/>
                <a:cs typeface="Trebuchet MS"/>
              </a:rPr>
              <a:t>H</a:t>
            </a:r>
            <a:r>
              <a:rPr sz="2400" spc="-5" dirty="0">
                <a:solidFill>
                  <a:srgbClr val="3E3D3C"/>
                </a:solidFill>
                <a:latin typeface="Trebuchet MS"/>
                <a:cs typeface="Trebuchet MS"/>
              </a:rPr>
              <a:t>o</a:t>
            </a:r>
            <a:r>
              <a:rPr sz="2400" dirty="0">
                <a:solidFill>
                  <a:srgbClr val="3E3D3C"/>
                </a:solidFill>
                <a:latin typeface="Trebuchet MS"/>
                <a:cs typeface="Trebuchet MS"/>
              </a:rPr>
              <a:t>we</a:t>
            </a:r>
            <a:r>
              <a:rPr sz="2400" spc="-5" dirty="0">
                <a:solidFill>
                  <a:srgbClr val="3E3D3C"/>
                </a:solidFill>
                <a:latin typeface="Trebuchet MS"/>
                <a:cs typeface="Trebuchet MS"/>
              </a:rPr>
              <a:t>v</a:t>
            </a:r>
            <a:r>
              <a:rPr sz="2400" dirty="0">
                <a:solidFill>
                  <a:srgbClr val="3E3D3C"/>
                </a:solidFill>
                <a:latin typeface="Trebuchet MS"/>
                <a:cs typeface="Trebuchet MS"/>
              </a:rPr>
              <a:t>e</a:t>
            </a:r>
            <a:r>
              <a:rPr sz="2400" spc="-5" dirty="0">
                <a:solidFill>
                  <a:srgbClr val="3E3D3C"/>
                </a:solidFill>
                <a:latin typeface="Trebuchet MS"/>
                <a:cs typeface="Trebuchet MS"/>
              </a:rPr>
              <a:t>r</a:t>
            </a:r>
            <a:r>
              <a:rPr sz="2400" dirty="0">
                <a:solidFill>
                  <a:srgbClr val="3E3D3C"/>
                </a:solidFill>
                <a:latin typeface="Trebuchet MS"/>
                <a:cs typeface="Trebuchet MS"/>
              </a:rPr>
              <a:t>, </a:t>
            </a:r>
            <a:r>
              <a:rPr sz="2400" spc="-5" dirty="0">
                <a:solidFill>
                  <a:srgbClr val="3E3D3C"/>
                </a:solidFill>
                <a:latin typeface="Trebuchet MS"/>
                <a:cs typeface="Trebuchet MS"/>
              </a:rPr>
              <a:t>o</a:t>
            </a:r>
            <a:r>
              <a:rPr sz="2400" dirty="0">
                <a:solidFill>
                  <a:srgbClr val="3E3D3C"/>
                </a:solidFill>
                <a:latin typeface="Trebuchet MS"/>
                <a:cs typeface="Trebuchet MS"/>
              </a:rPr>
              <a:t>b</a:t>
            </a:r>
            <a:r>
              <a:rPr sz="2400" spc="-5" dirty="0">
                <a:solidFill>
                  <a:srgbClr val="3E3D3C"/>
                </a:solidFill>
                <a:latin typeface="Trebuchet MS"/>
                <a:cs typeface="Trebuchet MS"/>
              </a:rPr>
              <a:t>s</a:t>
            </a:r>
            <a:r>
              <a:rPr sz="2400" dirty="0">
                <a:solidFill>
                  <a:srgbClr val="3E3D3C"/>
                </a:solidFill>
                <a:latin typeface="Trebuchet MS"/>
                <a:cs typeface="Trebuchet MS"/>
              </a:rPr>
              <a:t>e</a:t>
            </a:r>
            <a:r>
              <a:rPr sz="2400" spc="-5" dirty="0">
                <a:solidFill>
                  <a:srgbClr val="3E3D3C"/>
                </a:solidFill>
                <a:latin typeface="Trebuchet MS"/>
                <a:cs typeface="Trebuchet MS"/>
              </a:rPr>
              <a:t>rv</a:t>
            </a:r>
            <a:r>
              <a:rPr sz="2400" dirty="0">
                <a:solidFill>
                  <a:srgbClr val="3E3D3C"/>
                </a:solidFill>
                <a:latin typeface="Trebuchet MS"/>
                <a:cs typeface="Trebuchet MS"/>
              </a:rPr>
              <a:t>ati</a:t>
            </a:r>
            <a:r>
              <a:rPr sz="2400" spc="-5" dirty="0">
                <a:solidFill>
                  <a:srgbClr val="3E3D3C"/>
                </a:solidFill>
                <a:latin typeface="Trebuchet MS"/>
                <a:cs typeface="Trebuchet MS"/>
              </a:rPr>
              <a:t>o</a:t>
            </a:r>
            <a:r>
              <a:rPr sz="2400" dirty="0">
                <a:solidFill>
                  <a:srgbClr val="3E3D3C"/>
                </a:solidFill>
                <a:latin typeface="Trebuchet MS"/>
                <a:cs typeface="Trebuchet MS"/>
              </a:rPr>
              <a:t>ns</a:t>
            </a:r>
            <a:r>
              <a:rPr sz="2400" spc="-5" dirty="0">
                <a:solidFill>
                  <a:srgbClr val="3E3D3C"/>
                </a:solidFill>
                <a:latin typeface="Trebuchet MS"/>
                <a:cs typeface="Trebuchet MS"/>
              </a:rPr>
              <a:t> </a:t>
            </a:r>
            <a:r>
              <a:rPr sz="2400" dirty="0">
                <a:solidFill>
                  <a:srgbClr val="3E3D3C"/>
                </a:solidFill>
                <a:latin typeface="Trebuchet MS"/>
                <a:cs typeface="Trebuchet MS"/>
              </a:rPr>
              <a:t>made in this</a:t>
            </a:r>
            <a:r>
              <a:rPr sz="2400" spc="-5" dirty="0">
                <a:solidFill>
                  <a:srgbClr val="3E3D3C"/>
                </a:solidFill>
                <a:latin typeface="Trebuchet MS"/>
                <a:cs typeface="Trebuchet MS"/>
              </a:rPr>
              <a:t> </a:t>
            </a:r>
            <a:r>
              <a:rPr sz="2400" dirty="0">
                <a:solidFill>
                  <a:srgbClr val="3E3D3C"/>
                </a:solidFill>
                <a:latin typeface="Trebuchet MS"/>
                <a:cs typeface="Trebuchet MS"/>
              </a:rPr>
              <a:t>app</a:t>
            </a:r>
            <a:r>
              <a:rPr sz="2400" spc="-5" dirty="0">
                <a:solidFill>
                  <a:srgbClr val="3E3D3C"/>
                </a:solidFill>
                <a:latin typeface="Trebuchet MS"/>
                <a:cs typeface="Trebuchet MS"/>
              </a:rPr>
              <a:t>l</a:t>
            </a:r>
            <a:r>
              <a:rPr sz="2400" dirty="0">
                <a:solidFill>
                  <a:srgbClr val="3E3D3C"/>
                </a:solidFill>
                <a:latin typeface="Trebuchet MS"/>
                <a:cs typeface="Trebuchet MS"/>
              </a:rPr>
              <a:t>icati</a:t>
            </a:r>
            <a:r>
              <a:rPr sz="2400" spc="-5" dirty="0">
                <a:solidFill>
                  <a:srgbClr val="3E3D3C"/>
                </a:solidFill>
                <a:latin typeface="Trebuchet MS"/>
                <a:cs typeface="Trebuchet MS"/>
              </a:rPr>
              <a:t>o</a:t>
            </a:r>
            <a:r>
              <a:rPr sz="2400" dirty="0">
                <a:solidFill>
                  <a:srgbClr val="3E3D3C"/>
                </a:solidFill>
                <a:latin typeface="Trebuchet MS"/>
                <a:cs typeface="Trebuchet MS"/>
              </a:rPr>
              <a:t>n </a:t>
            </a:r>
            <a:r>
              <a:rPr sz="2400" spc="-5" dirty="0">
                <a:solidFill>
                  <a:srgbClr val="3E3D3C"/>
                </a:solidFill>
                <a:latin typeface="Trebuchet MS"/>
                <a:cs typeface="Trebuchet MS"/>
              </a:rPr>
              <a:t>r</a:t>
            </a:r>
            <a:r>
              <a:rPr sz="2400" dirty="0">
                <a:solidFill>
                  <a:srgbClr val="3E3D3C"/>
                </a:solidFill>
                <a:latin typeface="Trebuchet MS"/>
                <a:cs typeface="Trebuchet MS"/>
              </a:rPr>
              <a:t>e</a:t>
            </a:r>
            <a:r>
              <a:rPr sz="2400" spc="-5" dirty="0">
                <a:solidFill>
                  <a:srgbClr val="3E3D3C"/>
                </a:solidFill>
                <a:latin typeface="Trebuchet MS"/>
                <a:cs typeface="Trebuchet MS"/>
              </a:rPr>
              <a:t>v</a:t>
            </a:r>
            <a:r>
              <a:rPr sz="2400" dirty="0">
                <a:solidFill>
                  <a:srgbClr val="3E3D3C"/>
                </a:solidFill>
                <a:latin typeface="Trebuchet MS"/>
                <a:cs typeface="Trebuchet MS"/>
              </a:rPr>
              <a:t>ea</a:t>
            </a:r>
            <a:r>
              <a:rPr sz="2400" spc="-5" dirty="0">
                <a:solidFill>
                  <a:srgbClr val="3E3D3C"/>
                </a:solidFill>
                <a:latin typeface="Trebuchet MS"/>
                <a:cs typeface="Trebuchet MS"/>
              </a:rPr>
              <a:t>l</a:t>
            </a:r>
            <a:r>
              <a:rPr sz="2400" dirty="0">
                <a:solidFill>
                  <a:srgbClr val="3E3D3C"/>
                </a:solidFill>
                <a:latin typeface="Trebuchet MS"/>
                <a:cs typeface="Trebuchet MS"/>
              </a:rPr>
              <a:t>ed nea</a:t>
            </a:r>
            <a:r>
              <a:rPr sz="2400" spc="-5" dirty="0">
                <a:solidFill>
                  <a:srgbClr val="3E3D3C"/>
                </a:solidFill>
                <a:latin typeface="Trebuchet MS"/>
                <a:cs typeface="Trebuchet MS"/>
              </a:rPr>
              <a:t>rl</a:t>
            </a:r>
            <a:r>
              <a:rPr sz="2400" dirty="0">
                <a:solidFill>
                  <a:srgbClr val="3E3D3C"/>
                </a:solidFill>
                <a:latin typeface="Trebuchet MS"/>
                <a:cs typeface="Trebuchet MS"/>
              </a:rPr>
              <a:t>y th</a:t>
            </a:r>
            <a:r>
              <a:rPr sz="2400" spc="-5" dirty="0">
                <a:solidFill>
                  <a:srgbClr val="3E3D3C"/>
                </a:solidFill>
                <a:latin typeface="Trebuchet MS"/>
                <a:cs typeface="Trebuchet MS"/>
              </a:rPr>
              <a:t>r</a:t>
            </a:r>
            <a:r>
              <a:rPr sz="2400" dirty="0">
                <a:solidFill>
                  <a:srgbClr val="3E3D3C"/>
                </a:solidFill>
                <a:latin typeface="Trebuchet MS"/>
                <a:cs typeface="Trebuchet MS"/>
              </a:rPr>
              <a:t>ee pe</a:t>
            </a:r>
            <a:r>
              <a:rPr sz="2400" spc="-5" dirty="0">
                <a:solidFill>
                  <a:srgbClr val="3E3D3C"/>
                </a:solidFill>
                <a:latin typeface="Trebuchet MS"/>
                <a:cs typeface="Trebuchet MS"/>
              </a:rPr>
              <a:t>r</a:t>
            </a:r>
            <a:r>
              <a:rPr sz="2400" dirty="0">
                <a:solidFill>
                  <a:srgbClr val="3E3D3C"/>
                </a:solidFill>
                <a:latin typeface="Trebuchet MS"/>
                <a:cs typeface="Trebuchet MS"/>
              </a:rPr>
              <a:t>cent </a:t>
            </a:r>
            <a:r>
              <a:rPr sz="2400" spc="-5" dirty="0">
                <a:solidFill>
                  <a:srgbClr val="3E3D3C"/>
                </a:solidFill>
                <a:latin typeface="Trebuchet MS"/>
                <a:cs typeface="Trebuchet MS"/>
              </a:rPr>
              <a:t>gr</a:t>
            </a:r>
            <a:r>
              <a:rPr sz="2400" dirty="0">
                <a:solidFill>
                  <a:srgbClr val="3E3D3C"/>
                </a:solidFill>
                <a:latin typeface="Trebuchet MS"/>
                <a:cs typeface="Trebuchet MS"/>
              </a:rPr>
              <a:t>eater</a:t>
            </a:r>
            <a:r>
              <a:rPr sz="2400" spc="-5" dirty="0">
                <a:solidFill>
                  <a:srgbClr val="3E3D3C"/>
                </a:solidFill>
                <a:latin typeface="Trebuchet MS"/>
                <a:cs typeface="Trebuchet MS"/>
              </a:rPr>
              <a:t> </a:t>
            </a:r>
            <a:r>
              <a:rPr sz="2400" dirty="0">
                <a:solidFill>
                  <a:srgbClr val="3E3D3C"/>
                </a:solidFill>
                <a:latin typeface="Trebuchet MS"/>
                <a:cs typeface="Trebuchet MS"/>
              </a:rPr>
              <a:t>accu</a:t>
            </a:r>
            <a:r>
              <a:rPr sz="2400" spc="-5" dirty="0">
                <a:solidFill>
                  <a:srgbClr val="3E3D3C"/>
                </a:solidFill>
                <a:latin typeface="Trebuchet MS"/>
                <a:cs typeface="Trebuchet MS"/>
              </a:rPr>
              <a:t>r</a:t>
            </a:r>
            <a:r>
              <a:rPr sz="2400" dirty="0">
                <a:solidFill>
                  <a:srgbClr val="3E3D3C"/>
                </a:solidFill>
                <a:latin typeface="Trebuchet MS"/>
                <a:cs typeface="Trebuchet MS"/>
              </a:rPr>
              <a:t>acy ac</a:t>
            </a:r>
            <a:r>
              <a:rPr sz="2400" spc="-5" dirty="0">
                <a:solidFill>
                  <a:srgbClr val="3E3D3C"/>
                </a:solidFill>
                <a:latin typeface="Trebuchet MS"/>
                <a:cs typeface="Trebuchet MS"/>
              </a:rPr>
              <a:t>ros</a:t>
            </a:r>
            <a:r>
              <a:rPr sz="2400" dirty="0">
                <a:solidFill>
                  <a:srgbClr val="3E3D3C"/>
                </a:solidFill>
                <a:latin typeface="Trebuchet MS"/>
                <a:cs typeface="Trebuchet MS"/>
              </a:rPr>
              <a:t>s</a:t>
            </a:r>
            <a:r>
              <a:rPr sz="2400" spc="-5" dirty="0">
                <a:solidFill>
                  <a:srgbClr val="3E3D3C"/>
                </a:solidFill>
                <a:latin typeface="Trebuchet MS"/>
                <a:cs typeface="Trebuchet MS"/>
              </a:rPr>
              <a:t> f</a:t>
            </a:r>
            <a:r>
              <a:rPr sz="2400" dirty="0">
                <a:solidFill>
                  <a:srgbClr val="3E3D3C"/>
                </a:solidFill>
                <a:latin typeface="Trebuchet MS"/>
                <a:cs typeface="Trebuchet MS"/>
              </a:rPr>
              <a:t>i</a:t>
            </a:r>
            <a:r>
              <a:rPr sz="2400" spc="-5" dirty="0">
                <a:solidFill>
                  <a:srgbClr val="3E3D3C"/>
                </a:solidFill>
                <a:latin typeface="Trebuchet MS"/>
                <a:cs typeface="Trebuchet MS"/>
              </a:rPr>
              <a:t>v</a:t>
            </a:r>
            <a:r>
              <a:rPr sz="2400" dirty="0">
                <a:solidFill>
                  <a:srgbClr val="3E3D3C"/>
                </a:solidFill>
                <a:latin typeface="Trebuchet MS"/>
                <a:cs typeface="Trebuchet MS"/>
              </a:rPr>
              <a:t>e-</a:t>
            </a:r>
            <a:r>
              <a:rPr sz="2400" spc="-5" dirty="0">
                <a:solidFill>
                  <a:srgbClr val="3E3D3C"/>
                </a:solidFill>
                <a:latin typeface="Trebuchet MS"/>
                <a:cs typeface="Trebuchet MS"/>
              </a:rPr>
              <a:t>fol</a:t>
            </a:r>
            <a:r>
              <a:rPr sz="2400" dirty="0">
                <a:solidFill>
                  <a:srgbClr val="3E3D3C"/>
                </a:solidFill>
                <a:latin typeface="Trebuchet MS"/>
                <a:cs typeface="Trebuchet MS"/>
              </a:rPr>
              <a:t>d c</a:t>
            </a:r>
            <a:r>
              <a:rPr sz="2400" spc="-5" dirty="0">
                <a:solidFill>
                  <a:srgbClr val="3E3D3C"/>
                </a:solidFill>
                <a:latin typeface="Trebuchet MS"/>
                <a:cs typeface="Trebuchet MS"/>
              </a:rPr>
              <a:t>ross</a:t>
            </a:r>
            <a:r>
              <a:rPr sz="2400" dirty="0">
                <a:solidFill>
                  <a:srgbClr val="3E3D3C"/>
                </a:solidFill>
                <a:latin typeface="Trebuchet MS"/>
                <a:cs typeface="Trebuchet MS"/>
              </a:rPr>
              <a:t>-</a:t>
            </a:r>
            <a:r>
              <a:rPr sz="2400" spc="-5" dirty="0">
                <a:solidFill>
                  <a:srgbClr val="3E3D3C"/>
                </a:solidFill>
                <a:latin typeface="Trebuchet MS"/>
                <a:cs typeface="Trebuchet MS"/>
              </a:rPr>
              <a:t>v</a:t>
            </a:r>
            <a:r>
              <a:rPr sz="2400" dirty="0">
                <a:solidFill>
                  <a:srgbClr val="3E3D3C"/>
                </a:solidFill>
                <a:latin typeface="Trebuchet MS"/>
                <a:cs typeface="Trebuchet MS"/>
              </a:rPr>
              <a:t>a</a:t>
            </a:r>
            <a:r>
              <a:rPr sz="2400" spc="-5" dirty="0">
                <a:solidFill>
                  <a:srgbClr val="3E3D3C"/>
                </a:solidFill>
                <a:latin typeface="Trebuchet MS"/>
                <a:cs typeface="Trebuchet MS"/>
              </a:rPr>
              <a:t>l</a:t>
            </a:r>
            <a:r>
              <a:rPr sz="2400" dirty="0">
                <a:solidFill>
                  <a:srgbClr val="3E3D3C"/>
                </a:solidFill>
                <a:latin typeface="Trebuchet MS"/>
                <a:cs typeface="Trebuchet MS"/>
              </a:rPr>
              <a:t>idati</a:t>
            </a:r>
            <a:r>
              <a:rPr sz="2400" spc="-5" dirty="0">
                <a:solidFill>
                  <a:srgbClr val="3E3D3C"/>
                </a:solidFill>
                <a:latin typeface="Trebuchet MS"/>
                <a:cs typeface="Trebuchet MS"/>
              </a:rPr>
              <a:t>o</a:t>
            </a:r>
            <a:r>
              <a:rPr sz="2400" dirty="0">
                <a:solidFill>
                  <a:srgbClr val="3E3D3C"/>
                </a:solidFill>
                <a:latin typeface="Trebuchet MS"/>
                <a:cs typeface="Trebuchet MS"/>
              </a:rPr>
              <a:t>n u</a:t>
            </a:r>
            <a:r>
              <a:rPr sz="2400" spc="-5" dirty="0">
                <a:solidFill>
                  <a:srgbClr val="3E3D3C"/>
                </a:solidFill>
                <a:latin typeface="Trebuchet MS"/>
                <a:cs typeface="Trebuchet MS"/>
              </a:rPr>
              <a:t>s</a:t>
            </a:r>
            <a:r>
              <a:rPr sz="2400" dirty="0">
                <a:solidFill>
                  <a:srgbClr val="3E3D3C"/>
                </a:solidFill>
                <a:latin typeface="Trebuchet MS"/>
                <a:cs typeface="Trebuchet MS"/>
              </a:rPr>
              <a:t>ing</a:t>
            </a:r>
            <a:r>
              <a:rPr sz="2400" spc="-5" dirty="0">
                <a:solidFill>
                  <a:srgbClr val="3E3D3C"/>
                </a:solidFill>
                <a:latin typeface="Trebuchet MS"/>
                <a:cs typeface="Trebuchet MS"/>
              </a:rPr>
              <a:t> </a:t>
            </a:r>
            <a:r>
              <a:rPr sz="2400" dirty="0">
                <a:solidFill>
                  <a:srgbClr val="3E3D3C"/>
                </a:solidFill>
                <a:latin typeface="Trebuchet MS"/>
                <a:cs typeface="Trebuchet MS"/>
              </a:rPr>
              <a:t>deci</a:t>
            </a:r>
            <a:r>
              <a:rPr sz="2400" spc="-5" dirty="0">
                <a:solidFill>
                  <a:srgbClr val="3E3D3C"/>
                </a:solidFill>
                <a:latin typeface="Trebuchet MS"/>
                <a:cs typeface="Trebuchet MS"/>
              </a:rPr>
              <a:t>s</a:t>
            </a:r>
            <a:r>
              <a:rPr sz="2400" dirty="0">
                <a:solidFill>
                  <a:srgbClr val="3E3D3C"/>
                </a:solidFill>
                <a:latin typeface="Trebuchet MS"/>
                <a:cs typeface="Trebuchet MS"/>
              </a:rPr>
              <a:t>i</a:t>
            </a:r>
            <a:r>
              <a:rPr sz="2400" spc="-5" dirty="0">
                <a:solidFill>
                  <a:srgbClr val="3E3D3C"/>
                </a:solidFill>
                <a:latin typeface="Trebuchet MS"/>
                <a:cs typeface="Trebuchet MS"/>
              </a:rPr>
              <a:t>o</a:t>
            </a:r>
            <a:r>
              <a:rPr sz="2400" dirty="0">
                <a:solidFill>
                  <a:srgbClr val="3E3D3C"/>
                </a:solidFill>
                <a:latin typeface="Trebuchet MS"/>
                <a:cs typeface="Trebuchet MS"/>
              </a:rPr>
              <a:t>n t</a:t>
            </a:r>
            <a:r>
              <a:rPr sz="2400" spc="-5" dirty="0">
                <a:solidFill>
                  <a:srgbClr val="3E3D3C"/>
                </a:solidFill>
                <a:latin typeface="Trebuchet MS"/>
                <a:cs typeface="Trebuchet MS"/>
              </a:rPr>
              <a:t>r</a:t>
            </a:r>
            <a:r>
              <a:rPr sz="2400" dirty="0">
                <a:solidFill>
                  <a:srgbClr val="3E3D3C"/>
                </a:solidFill>
                <a:latin typeface="Trebuchet MS"/>
                <a:cs typeface="Trebuchet MS"/>
              </a:rPr>
              <a:t>ees</a:t>
            </a:r>
            <a:r>
              <a:rPr sz="2400" spc="-5" dirty="0">
                <a:solidFill>
                  <a:srgbClr val="3E3D3C"/>
                </a:solidFill>
                <a:latin typeface="Trebuchet MS"/>
                <a:cs typeface="Trebuchet MS"/>
              </a:rPr>
              <a:t> </a:t>
            </a:r>
            <a:r>
              <a:rPr sz="2400" dirty="0">
                <a:solidFill>
                  <a:srgbClr val="3E3D3C"/>
                </a:solidFill>
                <a:latin typeface="Trebuchet MS"/>
                <a:cs typeface="Trebuchet MS"/>
              </a:rPr>
              <a:t>in</a:t>
            </a:r>
            <a:endParaRPr sz="2400" dirty="0">
              <a:latin typeface="Trebuchet MS"/>
              <a:cs typeface="Trebuchet MS"/>
            </a:endParaRPr>
          </a:p>
          <a:p>
            <a:pPr marL="424815">
              <a:lnSpc>
                <a:spcPts val="2580"/>
              </a:lnSpc>
            </a:pPr>
            <a:r>
              <a:rPr sz="2400" spc="-5" dirty="0">
                <a:solidFill>
                  <a:srgbClr val="3E3D3C"/>
                </a:solidFill>
                <a:latin typeface="Trebuchet MS"/>
                <a:cs typeface="Trebuchet MS"/>
              </a:rPr>
              <a:t>o</a:t>
            </a:r>
            <a:r>
              <a:rPr sz="2400" dirty="0">
                <a:solidFill>
                  <a:srgbClr val="3E3D3C"/>
                </a:solidFill>
                <a:latin typeface="Trebuchet MS"/>
                <a:cs typeface="Trebuchet MS"/>
              </a:rPr>
              <a:t>ne-tenth the time in c</a:t>
            </a:r>
            <a:r>
              <a:rPr sz="2400" spc="-5" dirty="0">
                <a:solidFill>
                  <a:srgbClr val="3E3D3C"/>
                </a:solidFill>
                <a:latin typeface="Trebuchet MS"/>
                <a:cs typeface="Trebuchet MS"/>
              </a:rPr>
              <a:t>o</a:t>
            </a:r>
            <a:r>
              <a:rPr sz="2400" dirty="0">
                <a:solidFill>
                  <a:srgbClr val="3E3D3C"/>
                </a:solidFill>
                <a:latin typeface="Trebuchet MS"/>
                <a:cs typeface="Trebuchet MS"/>
              </a:rPr>
              <a:t>mpa</a:t>
            </a:r>
            <a:r>
              <a:rPr sz="2400" spc="-5" dirty="0">
                <a:solidFill>
                  <a:srgbClr val="3E3D3C"/>
                </a:solidFill>
                <a:latin typeface="Trebuchet MS"/>
                <a:cs typeface="Trebuchet MS"/>
              </a:rPr>
              <a:t>r</a:t>
            </a:r>
            <a:r>
              <a:rPr sz="2400" dirty="0">
                <a:solidFill>
                  <a:srgbClr val="3E3D3C"/>
                </a:solidFill>
                <a:latin typeface="Trebuchet MS"/>
                <a:cs typeface="Trebuchet MS"/>
              </a:rPr>
              <a:t>i</a:t>
            </a:r>
            <a:r>
              <a:rPr sz="2400" spc="-5" dirty="0">
                <a:solidFill>
                  <a:srgbClr val="3E3D3C"/>
                </a:solidFill>
                <a:latin typeface="Trebuchet MS"/>
                <a:cs typeface="Trebuchet MS"/>
              </a:rPr>
              <a:t>so</a:t>
            </a:r>
            <a:r>
              <a:rPr sz="2400" dirty="0">
                <a:solidFill>
                  <a:srgbClr val="3E3D3C"/>
                </a:solidFill>
                <a:latin typeface="Trebuchet MS"/>
                <a:cs typeface="Trebuchet MS"/>
              </a:rPr>
              <a:t>n to</a:t>
            </a:r>
            <a:r>
              <a:rPr sz="2400" spc="-5" dirty="0">
                <a:solidFill>
                  <a:srgbClr val="3E3D3C"/>
                </a:solidFill>
                <a:latin typeface="Trebuchet MS"/>
                <a:cs typeface="Trebuchet MS"/>
              </a:rPr>
              <a:t> </a:t>
            </a:r>
            <a:r>
              <a:rPr sz="2400" dirty="0">
                <a:solidFill>
                  <a:srgbClr val="3E3D3C"/>
                </a:solidFill>
                <a:latin typeface="Trebuchet MS"/>
                <a:cs typeface="Trebuchet MS"/>
              </a:rPr>
              <a:t>Nai</a:t>
            </a:r>
            <a:r>
              <a:rPr sz="2400" spc="-5" dirty="0">
                <a:solidFill>
                  <a:srgbClr val="3E3D3C"/>
                </a:solidFill>
                <a:latin typeface="Trebuchet MS"/>
                <a:cs typeface="Trebuchet MS"/>
              </a:rPr>
              <a:t>v</a:t>
            </a:r>
            <a:r>
              <a:rPr sz="2400" dirty="0">
                <a:solidFill>
                  <a:srgbClr val="3E3D3C"/>
                </a:solidFill>
                <a:latin typeface="Trebuchet MS"/>
                <a:cs typeface="Trebuchet MS"/>
              </a:rPr>
              <a:t>e </a:t>
            </a:r>
            <a:r>
              <a:rPr sz="2400" spc="-5" dirty="0">
                <a:solidFill>
                  <a:srgbClr val="3E3D3C"/>
                </a:solidFill>
                <a:latin typeface="Trebuchet MS"/>
                <a:cs typeface="Trebuchet MS"/>
              </a:rPr>
              <a:t>B</a:t>
            </a:r>
            <a:r>
              <a:rPr sz="2400" dirty="0">
                <a:solidFill>
                  <a:srgbClr val="3E3D3C"/>
                </a:solidFill>
                <a:latin typeface="Trebuchet MS"/>
                <a:cs typeface="Trebuchet MS"/>
              </a:rPr>
              <a:t>aye</a:t>
            </a:r>
            <a:r>
              <a:rPr sz="2400" spc="-5" dirty="0">
                <a:solidFill>
                  <a:srgbClr val="3E3D3C"/>
                </a:solidFill>
                <a:latin typeface="Trebuchet MS"/>
                <a:cs typeface="Trebuchet MS"/>
              </a:rPr>
              <a:t>s</a:t>
            </a:r>
            <a:r>
              <a:rPr sz="2400" dirty="0">
                <a:solidFill>
                  <a:srgbClr val="3E3D3C"/>
                </a:solidFill>
                <a:latin typeface="Trebuchet MS"/>
                <a:cs typeface="Trebuchet MS"/>
              </a:rPr>
              <a:t>.</a:t>
            </a:r>
            <a:endParaRPr sz="2400" dirty="0">
              <a:latin typeface="Trebuchet MS"/>
              <a:cs typeface="Trebuchet MS"/>
            </a:endParaRPr>
          </a:p>
          <a:p>
            <a:pPr marL="882015" lvl="1" indent="-381635">
              <a:lnSpc>
                <a:spcPct val="100000"/>
              </a:lnSpc>
              <a:spcBef>
                <a:spcPts val="325"/>
              </a:spcBef>
              <a:buClr>
                <a:srgbClr val="424242"/>
              </a:buClr>
              <a:buFont typeface="Arial"/>
              <a:buChar char="○"/>
              <a:tabLst>
                <a:tab pos="882650" algn="l"/>
              </a:tabLst>
            </a:pPr>
            <a:r>
              <a:rPr sz="2000" dirty="0">
                <a:solidFill>
                  <a:srgbClr val="424242"/>
                </a:solidFill>
                <a:latin typeface="Trebuchet MS"/>
                <a:cs typeface="Trebuchet MS"/>
              </a:rPr>
              <a:t>Deci</a:t>
            </a:r>
            <a:r>
              <a:rPr sz="2000" spc="-5" dirty="0">
                <a:solidFill>
                  <a:srgbClr val="424242"/>
                </a:solidFill>
                <a:latin typeface="Trebuchet MS"/>
                <a:cs typeface="Trebuchet MS"/>
              </a:rPr>
              <a:t>s</a:t>
            </a:r>
            <a:r>
              <a:rPr sz="2000" dirty="0">
                <a:solidFill>
                  <a:srgbClr val="424242"/>
                </a:solidFill>
                <a:latin typeface="Trebuchet MS"/>
                <a:cs typeface="Trebuchet MS"/>
              </a:rPr>
              <a:t>i</a:t>
            </a:r>
            <a:r>
              <a:rPr sz="2000" spc="-5" dirty="0">
                <a:solidFill>
                  <a:srgbClr val="424242"/>
                </a:solidFill>
                <a:latin typeface="Trebuchet MS"/>
                <a:cs typeface="Trebuchet MS"/>
              </a:rPr>
              <a:t>o</a:t>
            </a:r>
            <a:r>
              <a:rPr sz="2000" dirty="0">
                <a:solidFill>
                  <a:srgbClr val="424242"/>
                </a:solidFill>
                <a:latin typeface="Trebuchet MS"/>
                <a:cs typeface="Trebuchet MS"/>
              </a:rPr>
              <a:t>n t</a:t>
            </a:r>
            <a:r>
              <a:rPr sz="2000" spc="-5" dirty="0">
                <a:solidFill>
                  <a:srgbClr val="424242"/>
                </a:solidFill>
                <a:latin typeface="Trebuchet MS"/>
                <a:cs typeface="Trebuchet MS"/>
              </a:rPr>
              <a:t>r</a:t>
            </a:r>
            <a:r>
              <a:rPr sz="2000" dirty="0">
                <a:solidFill>
                  <a:srgbClr val="424242"/>
                </a:solidFill>
                <a:latin typeface="Trebuchet MS"/>
                <a:cs typeface="Trebuchet MS"/>
              </a:rPr>
              <a:t>ees</a:t>
            </a:r>
            <a:r>
              <a:rPr sz="2000" spc="-5" dirty="0">
                <a:solidFill>
                  <a:srgbClr val="424242"/>
                </a:solidFill>
                <a:latin typeface="Trebuchet MS"/>
                <a:cs typeface="Trebuchet MS"/>
              </a:rPr>
              <a:t> </a:t>
            </a:r>
            <a:r>
              <a:rPr sz="2000" dirty="0">
                <a:solidFill>
                  <a:srgbClr val="424242"/>
                </a:solidFill>
                <a:latin typeface="Trebuchet MS"/>
                <a:cs typeface="Trebuchet MS"/>
              </a:rPr>
              <a:t>p</a:t>
            </a:r>
            <a:r>
              <a:rPr sz="2000" spc="-5" dirty="0">
                <a:solidFill>
                  <a:srgbClr val="424242"/>
                </a:solidFill>
                <a:latin typeface="Trebuchet MS"/>
                <a:cs typeface="Trebuchet MS"/>
              </a:rPr>
              <a:t>r</a:t>
            </a:r>
            <a:r>
              <a:rPr sz="2000" dirty="0">
                <a:solidFill>
                  <a:srgbClr val="424242"/>
                </a:solidFill>
                <a:latin typeface="Trebuchet MS"/>
                <a:cs typeface="Trebuchet MS"/>
              </a:rPr>
              <a:t>edicted with an a</a:t>
            </a:r>
            <a:r>
              <a:rPr sz="2000" spc="-5" dirty="0">
                <a:solidFill>
                  <a:srgbClr val="424242"/>
                </a:solidFill>
                <a:latin typeface="Trebuchet MS"/>
                <a:cs typeface="Trebuchet MS"/>
              </a:rPr>
              <a:t>v</a:t>
            </a:r>
            <a:r>
              <a:rPr sz="2000" dirty="0">
                <a:solidFill>
                  <a:srgbClr val="424242"/>
                </a:solidFill>
                <a:latin typeface="Trebuchet MS"/>
                <a:cs typeface="Trebuchet MS"/>
              </a:rPr>
              <a:t>e</a:t>
            </a:r>
            <a:r>
              <a:rPr sz="2000" spc="-5" dirty="0">
                <a:solidFill>
                  <a:srgbClr val="424242"/>
                </a:solidFill>
                <a:latin typeface="Trebuchet MS"/>
                <a:cs typeface="Trebuchet MS"/>
              </a:rPr>
              <a:t>r</a:t>
            </a:r>
            <a:r>
              <a:rPr sz="2000" dirty="0">
                <a:solidFill>
                  <a:srgbClr val="424242"/>
                </a:solidFill>
                <a:latin typeface="Trebuchet MS"/>
                <a:cs typeface="Trebuchet MS"/>
              </a:rPr>
              <a:t>a</a:t>
            </a:r>
            <a:r>
              <a:rPr sz="2000" spc="-5" dirty="0">
                <a:solidFill>
                  <a:srgbClr val="424242"/>
                </a:solidFill>
                <a:latin typeface="Trebuchet MS"/>
                <a:cs typeface="Trebuchet MS"/>
              </a:rPr>
              <a:t>g</a:t>
            </a:r>
            <a:r>
              <a:rPr sz="2000" dirty="0">
                <a:solidFill>
                  <a:srgbClr val="424242"/>
                </a:solidFill>
                <a:latin typeface="Trebuchet MS"/>
                <a:cs typeface="Trebuchet MS"/>
              </a:rPr>
              <a:t>e 99.14% accu</a:t>
            </a:r>
            <a:r>
              <a:rPr sz="2000" spc="-5" dirty="0">
                <a:solidFill>
                  <a:srgbClr val="424242"/>
                </a:solidFill>
                <a:latin typeface="Trebuchet MS"/>
                <a:cs typeface="Trebuchet MS"/>
              </a:rPr>
              <a:t>r</a:t>
            </a:r>
            <a:r>
              <a:rPr sz="2000" dirty="0">
                <a:solidFill>
                  <a:srgbClr val="424242"/>
                </a:solidFill>
                <a:latin typeface="Trebuchet MS"/>
                <a:cs typeface="Trebuchet MS"/>
              </a:rPr>
              <a:t>acy in 1.7 </a:t>
            </a:r>
            <a:r>
              <a:rPr sz="2000" spc="-5" dirty="0">
                <a:solidFill>
                  <a:srgbClr val="424242"/>
                </a:solidFill>
                <a:latin typeface="Trebuchet MS"/>
                <a:cs typeface="Trebuchet MS"/>
              </a:rPr>
              <a:t>s</a:t>
            </a:r>
            <a:r>
              <a:rPr sz="2000" dirty="0">
                <a:solidFill>
                  <a:srgbClr val="424242"/>
                </a:solidFill>
                <a:latin typeface="Trebuchet MS"/>
                <a:cs typeface="Trebuchet MS"/>
              </a:rPr>
              <a:t>ec</a:t>
            </a:r>
            <a:r>
              <a:rPr sz="2000" spc="-5" dirty="0">
                <a:solidFill>
                  <a:srgbClr val="424242"/>
                </a:solidFill>
                <a:latin typeface="Trebuchet MS"/>
                <a:cs typeface="Trebuchet MS"/>
              </a:rPr>
              <a:t>o</a:t>
            </a:r>
            <a:r>
              <a:rPr sz="2000" dirty="0">
                <a:solidFill>
                  <a:srgbClr val="424242"/>
                </a:solidFill>
                <a:latin typeface="Trebuchet MS"/>
                <a:cs typeface="Trebuchet MS"/>
              </a:rPr>
              <a:t>nds</a:t>
            </a:r>
            <a:r>
              <a:rPr sz="2000" spc="-5" dirty="0">
                <a:solidFill>
                  <a:srgbClr val="424242"/>
                </a:solidFill>
                <a:latin typeface="Trebuchet MS"/>
                <a:cs typeface="Trebuchet MS"/>
              </a:rPr>
              <a:t> o</a:t>
            </a:r>
            <a:r>
              <a:rPr sz="2000" dirty="0">
                <a:solidFill>
                  <a:srgbClr val="424242"/>
                </a:solidFill>
                <a:latin typeface="Trebuchet MS"/>
                <a:cs typeface="Trebuchet MS"/>
              </a:rPr>
              <a:t>f</a:t>
            </a:r>
            <a:r>
              <a:rPr sz="2000" spc="-5" dirty="0">
                <a:solidFill>
                  <a:srgbClr val="424242"/>
                </a:solidFill>
                <a:latin typeface="Trebuchet MS"/>
                <a:cs typeface="Trebuchet MS"/>
              </a:rPr>
              <a:t> </a:t>
            </a:r>
            <a:r>
              <a:rPr sz="2000" dirty="0">
                <a:solidFill>
                  <a:srgbClr val="424242"/>
                </a:solidFill>
                <a:latin typeface="Trebuchet MS"/>
                <a:cs typeface="Trebuchet MS"/>
              </a:rPr>
              <a:t>t</a:t>
            </a:r>
            <a:r>
              <a:rPr sz="2000" spc="-5" dirty="0">
                <a:solidFill>
                  <a:srgbClr val="424242"/>
                </a:solidFill>
                <a:latin typeface="Trebuchet MS"/>
                <a:cs typeface="Trebuchet MS"/>
              </a:rPr>
              <a:t>r</a:t>
            </a:r>
            <a:r>
              <a:rPr sz="2000" dirty="0">
                <a:solidFill>
                  <a:srgbClr val="424242"/>
                </a:solidFill>
                <a:latin typeface="Trebuchet MS"/>
                <a:cs typeface="Trebuchet MS"/>
              </a:rPr>
              <a:t>ainin</a:t>
            </a:r>
            <a:r>
              <a:rPr sz="2000" spc="-5" dirty="0">
                <a:solidFill>
                  <a:srgbClr val="424242"/>
                </a:solidFill>
                <a:latin typeface="Trebuchet MS"/>
                <a:cs typeface="Trebuchet MS"/>
              </a:rPr>
              <a:t>g</a:t>
            </a:r>
            <a:r>
              <a:rPr sz="2000" dirty="0">
                <a:solidFill>
                  <a:srgbClr val="424242"/>
                </a:solidFill>
                <a:latin typeface="Trebuchet MS"/>
                <a:cs typeface="Trebuchet MS"/>
              </a:rPr>
              <a:t>.</a:t>
            </a:r>
            <a:endParaRPr sz="2000" dirty="0">
              <a:latin typeface="Trebuchet MS"/>
              <a:cs typeface="Trebuchet MS"/>
            </a:endParaRPr>
          </a:p>
          <a:p>
            <a:pPr marL="882015" lvl="1" indent="-381635">
              <a:lnSpc>
                <a:spcPct val="100000"/>
              </a:lnSpc>
              <a:spcBef>
                <a:spcPts val="300"/>
              </a:spcBef>
              <a:buClr>
                <a:srgbClr val="424242"/>
              </a:buClr>
              <a:buFont typeface="Arial"/>
              <a:buChar char="○"/>
              <a:tabLst>
                <a:tab pos="882650" algn="l"/>
              </a:tabLst>
            </a:pPr>
            <a:r>
              <a:rPr sz="2000" dirty="0">
                <a:solidFill>
                  <a:srgbClr val="424242"/>
                </a:solidFill>
                <a:latin typeface="Trebuchet MS"/>
                <a:cs typeface="Trebuchet MS"/>
              </a:rPr>
              <a:t>Nai</a:t>
            </a:r>
            <a:r>
              <a:rPr sz="2000" spc="-5" dirty="0">
                <a:solidFill>
                  <a:srgbClr val="424242"/>
                </a:solidFill>
                <a:latin typeface="Trebuchet MS"/>
                <a:cs typeface="Trebuchet MS"/>
              </a:rPr>
              <a:t>v</a:t>
            </a:r>
            <a:r>
              <a:rPr sz="2000" dirty="0">
                <a:solidFill>
                  <a:srgbClr val="424242"/>
                </a:solidFill>
                <a:latin typeface="Trebuchet MS"/>
                <a:cs typeface="Trebuchet MS"/>
              </a:rPr>
              <a:t>e </a:t>
            </a:r>
            <a:r>
              <a:rPr sz="2000" spc="-5" dirty="0">
                <a:solidFill>
                  <a:srgbClr val="424242"/>
                </a:solidFill>
                <a:latin typeface="Trebuchet MS"/>
                <a:cs typeface="Trebuchet MS"/>
              </a:rPr>
              <a:t>B</a:t>
            </a:r>
            <a:r>
              <a:rPr sz="2000" dirty="0">
                <a:solidFill>
                  <a:srgbClr val="424242"/>
                </a:solidFill>
                <a:latin typeface="Trebuchet MS"/>
                <a:cs typeface="Trebuchet MS"/>
              </a:rPr>
              <a:t>ayes</a:t>
            </a:r>
            <a:r>
              <a:rPr sz="2000" spc="-5" dirty="0">
                <a:solidFill>
                  <a:srgbClr val="424242"/>
                </a:solidFill>
                <a:latin typeface="Trebuchet MS"/>
                <a:cs typeface="Trebuchet MS"/>
              </a:rPr>
              <a:t> </a:t>
            </a:r>
            <a:r>
              <a:rPr sz="2000" dirty="0">
                <a:solidFill>
                  <a:srgbClr val="424242"/>
                </a:solidFill>
                <a:latin typeface="Trebuchet MS"/>
                <a:cs typeface="Trebuchet MS"/>
              </a:rPr>
              <a:t>p</a:t>
            </a:r>
            <a:r>
              <a:rPr sz="2000" spc="-5" dirty="0">
                <a:solidFill>
                  <a:srgbClr val="424242"/>
                </a:solidFill>
                <a:latin typeface="Trebuchet MS"/>
                <a:cs typeface="Trebuchet MS"/>
              </a:rPr>
              <a:t>r</a:t>
            </a:r>
            <a:r>
              <a:rPr sz="2000" dirty="0">
                <a:solidFill>
                  <a:srgbClr val="424242"/>
                </a:solidFill>
                <a:latin typeface="Trebuchet MS"/>
                <a:cs typeface="Trebuchet MS"/>
              </a:rPr>
              <a:t>edicted with an a</a:t>
            </a:r>
            <a:r>
              <a:rPr sz="2000" spc="-5" dirty="0">
                <a:solidFill>
                  <a:srgbClr val="424242"/>
                </a:solidFill>
                <a:latin typeface="Trebuchet MS"/>
                <a:cs typeface="Trebuchet MS"/>
              </a:rPr>
              <a:t>v</a:t>
            </a:r>
            <a:r>
              <a:rPr sz="2000" dirty="0">
                <a:solidFill>
                  <a:srgbClr val="424242"/>
                </a:solidFill>
                <a:latin typeface="Trebuchet MS"/>
                <a:cs typeface="Trebuchet MS"/>
              </a:rPr>
              <a:t>e</a:t>
            </a:r>
            <a:r>
              <a:rPr sz="2000" spc="-5" dirty="0">
                <a:solidFill>
                  <a:srgbClr val="424242"/>
                </a:solidFill>
                <a:latin typeface="Trebuchet MS"/>
                <a:cs typeface="Trebuchet MS"/>
              </a:rPr>
              <a:t>r</a:t>
            </a:r>
            <a:r>
              <a:rPr sz="2000" dirty="0">
                <a:solidFill>
                  <a:srgbClr val="424242"/>
                </a:solidFill>
                <a:latin typeface="Trebuchet MS"/>
                <a:cs typeface="Trebuchet MS"/>
              </a:rPr>
              <a:t>a</a:t>
            </a:r>
            <a:r>
              <a:rPr sz="2000" spc="-5" dirty="0">
                <a:solidFill>
                  <a:srgbClr val="424242"/>
                </a:solidFill>
                <a:latin typeface="Trebuchet MS"/>
                <a:cs typeface="Trebuchet MS"/>
              </a:rPr>
              <a:t>g</a:t>
            </a:r>
            <a:r>
              <a:rPr sz="2000" dirty="0">
                <a:solidFill>
                  <a:srgbClr val="424242"/>
                </a:solidFill>
                <a:latin typeface="Trebuchet MS"/>
                <a:cs typeface="Trebuchet MS"/>
              </a:rPr>
              <a:t>e 96.51% accu</a:t>
            </a:r>
            <a:r>
              <a:rPr sz="2000" spc="-5" dirty="0">
                <a:solidFill>
                  <a:srgbClr val="424242"/>
                </a:solidFill>
                <a:latin typeface="Trebuchet MS"/>
                <a:cs typeface="Trebuchet MS"/>
              </a:rPr>
              <a:t>r</a:t>
            </a:r>
            <a:r>
              <a:rPr sz="2000" dirty="0">
                <a:solidFill>
                  <a:srgbClr val="424242"/>
                </a:solidFill>
                <a:latin typeface="Trebuchet MS"/>
                <a:cs typeface="Trebuchet MS"/>
              </a:rPr>
              <a:t>acy in 13.9 </a:t>
            </a:r>
            <a:r>
              <a:rPr sz="2000" spc="-5" dirty="0">
                <a:solidFill>
                  <a:srgbClr val="424242"/>
                </a:solidFill>
                <a:latin typeface="Trebuchet MS"/>
                <a:cs typeface="Trebuchet MS"/>
              </a:rPr>
              <a:t>s</a:t>
            </a:r>
            <a:r>
              <a:rPr sz="2000" dirty="0">
                <a:solidFill>
                  <a:srgbClr val="424242"/>
                </a:solidFill>
                <a:latin typeface="Trebuchet MS"/>
                <a:cs typeface="Trebuchet MS"/>
              </a:rPr>
              <a:t>ec</a:t>
            </a:r>
            <a:r>
              <a:rPr sz="2000" spc="-5" dirty="0">
                <a:solidFill>
                  <a:srgbClr val="424242"/>
                </a:solidFill>
                <a:latin typeface="Trebuchet MS"/>
                <a:cs typeface="Trebuchet MS"/>
              </a:rPr>
              <a:t>o</a:t>
            </a:r>
            <a:r>
              <a:rPr sz="2000" dirty="0">
                <a:solidFill>
                  <a:srgbClr val="424242"/>
                </a:solidFill>
                <a:latin typeface="Trebuchet MS"/>
                <a:cs typeface="Trebuchet MS"/>
              </a:rPr>
              <a:t>nds</a:t>
            </a:r>
            <a:r>
              <a:rPr sz="2000" spc="-5" dirty="0">
                <a:solidFill>
                  <a:srgbClr val="424242"/>
                </a:solidFill>
                <a:latin typeface="Trebuchet MS"/>
                <a:cs typeface="Trebuchet MS"/>
              </a:rPr>
              <a:t> o</a:t>
            </a:r>
            <a:r>
              <a:rPr sz="2000" dirty="0">
                <a:solidFill>
                  <a:srgbClr val="424242"/>
                </a:solidFill>
                <a:latin typeface="Trebuchet MS"/>
                <a:cs typeface="Trebuchet MS"/>
              </a:rPr>
              <a:t>f</a:t>
            </a:r>
            <a:r>
              <a:rPr sz="2000" spc="-5" dirty="0">
                <a:solidFill>
                  <a:srgbClr val="424242"/>
                </a:solidFill>
                <a:latin typeface="Trebuchet MS"/>
                <a:cs typeface="Trebuchet MS"/>
              </a:rPr>
              <a:t> </a:t>
            </a:r>
            <a:r>
              <a:rPr sz="2000" dirty="0">
                <a:solidFill>
                  <a:srgbClr val="424242"/>
                </a:solidFill>
                <a:latin typeface="Trebuchet MS"/>
                <a:cs typeface="Trebuchet MS"/>
              </a:rPr>
              <a:t>t</a:t>
            </a:r>
            <a:r>
              <a:rPr sz="2000" spc="-5" dirty="0">
                <a:solidFill>
                  <a:srgbClr val="424242"/>
                </a:solidFill>
                <a:latin typeface="Trebuchet MS"/>
                <a:cs typeface="Trebuchet MS"/>
              </a:rPr>
              <a:t>r</a:t>
            </a:r>
            <a:r>
              <a:rPr sz="2000" dirty="0">
                <a:solidFill>
                  <a:srgbClr val="424242"/>
                </a:solidFill>
                <a:latin typeface="Trebuchet MS"/>
                <a:cs typeface="Trebuchet MS"/>
              </a:rPr>
              <a:t>ainin</a:t>
            </a:r>
            <a:r>
              <a:rPr sz="2000" spc="-5" dirty="0">
                <a:solidFill>
                  <a:srgbClr val="424242"/>
                </a:solidFill>
                <a:latin typeface="Trebuchet MS"/>
                <a:cs typeface="Trebuchet MS"/>
              </a:rPr>
              <a:t>g</a:t>
            </a:r>
            <a:r>
              <a:rPr sz="2000" dirty="0">
                <a:solidFill>
                  <a:srgbClr val="424242"/>
                </a:solidFill>
                <a:latin typeface="Trebuchet MS"/>
                <a:cs typeface="Trebuchet MS"/>
              </a:rPr>
              <a:t>.</a:t>
            </a:r>
            <a:endParaRPr sz="2000" dirty="0">
              <a:latin typeface="Trebuchet MS"/>
              <a:cs typeface="Trebuchet MS"/>
            </a:endParaRPr>
          </a:p>
        </p:txBody>
      </p:sp>
      <p:sp>
        <p:nvSpPr>
          <p:cNvPr id="11" name="TextBox 10">
            <a:extLst>
              <a:ext uri="{FF2B5EF4-FFF2-40B4-BE49-F238E27FC236}">
                <a16:creationId xmlns:a16="http://schemas.microsoft.com/office/drawing/2014/main" id="{604C7763-7147-2E49-B72B-96EF08A45812}"/>
              </a:ext>
            </a:extLst>
          </p:cNvPr>
          <p:cNvSpPr txBox="1"/>
          <p:nvPr/>
        </p:nvSpPr>
        <p:spPr>
          <a:xfrm>
            <a:off x="9350477" y="560439"/>
            <a:ext cx="184731" cy="369332"/>
          </a:xfrm>
          <a:prstGeom prst="rect">
            <a:avLst/>
          </a:prstGeom>
          <a:noFill/>
        </p:spPr>
        <p:txBody>
          <a:bodyPr wrap="none" rtlCol="0">
            <a:spAutoFit/>
          </a:bodyPr>
          <a:lstStyle/>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856290" y="914400"/>
            <a:ext cx="1336040" cy="5282565"/>
          </a:xfrm>
          <a:custGeom>
            <a:avLst/>
            <a:gdLst/>
            <a:ahLst/>
            <a:cxnLst/>
            <a:rect l="l" t="t" r="r" b="b"/>
            <a:pathLst>
              <a:path w="1336040" h="5282565">
                <a:moveTo>
                  <a:pt x="0" y="5282516"/>
                </a:moveTo>
                <a:lnTo>
                  <a:pt x="1335709" y="5282516"/>
                </a:lnTo>
                <a:lnTo>
                  <a:pt x="1335709" y="0"/>
                </a:lnTo>
                <a:lnTo>
                  <a:pt x="0" y="0"/>
                </a:lnTo>
                <a:lnTo>
                  <a:pt x="0" y="5282516"/>
                </a:lnTo>
                <a:close/>
              </a:path>
            </a:pathLst>
          </a:custGeom>
          <a:solidFill>
            <a:srgbClr val="E8EAEB"/>
          </a:solidFill>
        </p:spPr>
        <p:txBody>
          <a:bodyPr wrap="square" lIns="0" tIns="0" rIns="0" bIns="0" rtlCol="0"/>
          <a:lstStyle/>
          <a:p>
            <a:endParaRPr/>
          </a:p>
        </p:txBody>
      </p:sp>
      <p:sp>
        <p:nvSpPr>
          <p:cNvPr id="3" name="object 3"/>
          <p:cNvSpPr/>
          <p:nvPr/>
        </p:nvSpPr>
        <p:spPr>
          <a:xfrm>
            <a:off x="0" y="914400"/>
            <a:ext cx="1336040" cy="5282565"/>
          </a:xfrm>
          <a:custGeom>
            <a:avLst/>
            <a:gdLst/>
            <a:ahLst/>
            <a:cxnLst/>
            <a:rect l="l" t="t" r="r" b="b"/>
            <a:pathLst>
              <a:path w="1336040" h="5282565">
                <a:moveTo>
                  <a:pt x="0" y="5282516"/>
                </a:moveTo>
                <a:lnTo>
                  <a:pt x="1335679" y="5282516"/>
                </a:lnTo>
                <a:lnTo>
                  <a:pt x="1335679" y="0"/>
                </a:lnTo>
                <a:lnTo>
                  <a:pt x="0" y="0"/>
                </a:lnTo>
                <a:lnTo>
                  <a:pt x="0" y="5282516"/>
                </a:lnTo>
                <a:close/>
              </a:path>
            </a:pathLst>
          </a:custGeom>
          <a:solidFill>
            <a:srgbClr val="E8EAEB"/>
          </a:solidFill>
        </p:spPr>
        <p:txBody>
          <a:bodyPr wrap="square" lIns="0" tIns="0" rIns="0" bIns="0" rtlCol="0"/>
          <a:lstStyle/>
          <a:p>
            <a:endParaRPr/>
          </a:p>
        </p:txBody>
      </p:sp>
      <p:sp>
        <p:nvSpPr>
          <p:cNvPr id="4" name="object 4"/>
          <p:cNvSpPr/>
          <p:nvPr/>
        </p:nvSpPr>
        <p:spPr>
          <a:xfrm>
            <a:off x="0" y="0"/>
            <a:ext cx="12192000" cy="914400"/>
          </a:xfrm>
          <a:custGeom>
            <a:avLst/>
            <a:gdLst/>
            <a:ahLst/>
            <a:cxnLst/>
            <a:rect l="l" t="t" r="r" b="b"/>
            <a:pathLst>
              <a:path w="12192000" h="914400">
                <a:moveTo>
                  <a:pt x="0" y="914399"/>
                </a:moveTo>
                <a:lnTo>
                  <a:pt x="12191999" y="914399"/>
                </a:lnTo>
                <a:lnTo>
                  <a:pt x="12191999" y="0"/>
                </a:lnTo>
                <a:lnTo>
                  <a:pt x="0" y="0"/>
                </a:lnTo>
                <a:lnTo>
                  <a:pt x="0" y="914399"/>
                </a:lnTo>
                <a:close/>
              </a:path>
            </a:pathLst>
          </a:custGeom>
          <a:solidFill>
            <a:srgbClr val="D44400"/>
          </a:solidFill>
        </p:spPr>
        <p:txBody>
          <a:bodyPr wrap="square" lIns="0" tIns="0" rIns="0" bIns="0" rtlCol="0"/>
          <a:lstStyle/>
          <a:p>
            <a:endParaRPr/>
          </a:p>
        </p:txBody>
      </p:sp>
      <p:sp>
        <p:nvSpPr>
          <p:cNvPr id="6" name="object 6"/>
          <p:cNvSpPr/>
          <p:nvPr/>
        </p:nvSpPr>
        <p:spPr>
          <a:xfrm>
            <a:off x="558795" y="6417230"/>
            <a:ext cx="1363345" cy="173990"/>
          </a:xfrm>
          <a:custGeom>
            <a:avLst/>
            <a:gdLst/>
            <a:ahLst/>
            <a:cxnLst/>
            <a:rect l="l" t="t" r="r" b="b"/>
            <a:pathLst>
              <a:path w="1363345" h="173990">
                <a:moveTo>
                  <a:pt x="0" y="173974"/>
                </a:moveTo>
                <a:lnTo>
                  <a:pt x="1363312" y="173974"/>
                </a:lnTo>
                <a:lnTo>
                  <a:pt x="1363312" y="0"/>
                </a:lnTo>
                <a:lnTo>
                  <a:pt x="0" y="0"/>
                </a:lnTo>
                <a:lnTo>
                  <a:pt x="0" y="173974"/>
                </a:lnTo>
                <a:close/>
              </a:path>
            </a:pathLst>
          </a:custGeom>
          <a:solidFill>
            <a:srgbClr val="000000"/>
          </a:solidFill>
        </p:spPr>
        <p:txBody>
          <a:bodyPr wrap="square" lIns="0" tIns="0" rIns="0" bIns="0" rtlCol="0"/>
          <a:lstStyle/>
          <a:p>
            <a:endParaRPr/>
          </a:p>
        </p:txBody>
      </p:sp>
      <p:sp>
        <p:nvSpPr>
          <p:cNvPr id="7" name="object 7"/>
          <p:cNvSpPr/>
          <p:nvPr/>
        </p:nvSpPr>
        <p:spPr>
          <a:xfrm>
            <a:off x="558798" y="6417230"/>
            <a:ext cx="1363303" cy="17397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11" name="object 11"/>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I</a:t>
            </a:r>
            <a:r>
              <a:rPr dirty="0"/>
              <a:t>ST </a:t>
            </a:r>
            <a:r>
              <a:rPr spc="-25" dirty="0">
                <a:latin typeface="Cambria"/>
                <a:cs typeface="Cambria"/>
              </a:rPr>
              <a:t>70</a:t>
            </a:r>
            <a:r>
              <a:rPr spc="-15" dirty="0">
                <a:latin typeface="Cambria"/>
                <a:cs typeface="Cambria"/>
              </a:rPr>
              <a:t>7</a:t>
            </a:r>
            <a:r>
              <a:rPr dirty="0"/>
              <a:t>:</a:t>
            </a:r>
            <a:r>
              <a:rPr spc="-5" dirty="0"/>
              <a:t> </a:t>
            </a:r>
            <a:r>
              <a:rPr dirty="0"/>
              <a:t>D</a:t>
            </a:r>
            <a:r>
              <a:rPr spc="-5" dirty="0"/>
              <a:t>a</a:t>
            </a:r>
            <a:r>
              <a:rPr dirty="0"/>
              <a:t>ta</a:t>
            </a:r>
            <a:r>
              <a:rPr spc="-5" dirty="0"/>
              <a:t> Ana</a:t>
            </a:r>
            <a:r>
              <a:rPr dirty="0"/>
              <a:t>lyt</a:t>
            </a:r>
            <a:r>
              <a:rPr spc="-5" dirty="0"/>
              <a:t>i</a:t>
            </a:r>
            <a:r>
              <a:rPr dirty="0"/>
              <a:t>cs</a:t>
            </a:r>
          </a:p>
        </p:txBody>
      </p:sp>
      <p:sp>
        <p:nvSpPr>
          <p:cNvPr id="12" name="object 12"/>
          <p:cNvSpPr/>
          <p:nvPr/>
        </p:nvSpPr>
        <p:spPr>
          <a:xfrm>
            <a:off x="1988975" y="6334351"/>
            <a:ext cx="9579610" cy="359410"/>
          </a:xfrm>
          <a:custGeom>
            <a:avLst/>
            <a:gdLst/>
            <a:ahLst/>
            <a:cxnLst/>
            <a:rect l="l" t="t" r="r" b="b"/>
            <a:pathLst>
              <a:path w="9579610" h="359409">
                <a:moveTo>
                  <a:pt x="0" y="359401"/>
                </a:moveTo>
                <a:lnTo>
                  <a:pt x="9579315" y="359401"/>
                </a:lnTo>
                <a:lnTo>
                  <a:pt x="9579315" y="0"/>
                </a:lnTo>
                <a:lnTo>
                  <a:pt x="0" y="0"/>
                </a:lnTo>
                <a:lnTo>
                  <a:pt x="0" y="359401"/>
                </a:lnTo>
                <a:close/>
              </a:path>
            </a:pathLst>
          </a:custGeom>
          <a:noFill/>
        </p:spPr>
        <p:txBody>
          <a:bodyPr wrap="square" lIns="0" tIns="0" rIns="0" bIns="0" rtlCol="0"/>
          <a:lstStyle/>
          <a:p>
            <a:endParaRPr/>
          </a:p>
        </p:txBody>
      </p:sp>
      <p:pic>
        <p:nvPicPr>
          <p:cNvPr id="16" name="Picture 15">
            <a:extLst>
              <a:ext uri="{FF2B5EF4-FFF2-40B4-BE49-F238E27FC236}">
                <a16:creationId xmlns:a16="http://schemas.microsoft.com/office/drawing/2014/main" id="{E6FE6E1A-4E56-804E-8CEC-8152CC4EA6F5}"/>
              </a:ext>
            </a:extLst>
          </p:cNvPr>
          <p:cNvPicPr>
            <a:picLocks noChangeAspect="1"/>
          </p:cNvPicPr>
          <p:nvPr/>
        </p:nvPicPr>
        <p:blipFill>
          <a:blip r:embed="rId4"/>
          <a:stretch>
            <a:fillRect/>
          </a:stretch>
        </p:blipFill>
        <p:spPr>
          <a:xfrm>
            <a:off x="1447800" y="963370"/>
            <a:ext cx="4642702" cy="5056430"/>
          </a:xfrm>
          <a:prstGeom prst="rect">
            <a:avLst/>
          </a:prstGeom>
        </p:spPr>
      </p:pic>
      <p:pic>
        <p:nvPicPr>
          <p:cNvPr id="17" name="Picture 16">
            <a:extLst>
              <a:ext uri="{FF2B5EF4-FFF2-40B4-BE49-F238E27FC236}">
                <a16:creationId xmlns:a16="http://schemas.microsoft.com/office/drawing/2014/main" id="{D0E0648D-2784-9E42-B23D-DFD1747B14B9}"/>
              </a:ext>
            </a:extLst>
          </p:cNvPr>
          <p:cNvPicPr>
            <a:picLocks noChangeAspect="1"/>
          </p:cNvPicPr>
          <p:nvPr/>
        </p:nvPicPr>
        <p:blipFill>
          <a:blip r:embed="rId5"/>
          <a:stretch>
            <a:fillRect/>
          </a:stretch>
        </p:blipFill>
        <p:spPr>
          <a:xfrm>
            <a:off x="6134218" y="928632"/>
            <a:ext cx="4764373" cy="52683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solidFill>
            <a:srgbClr val="000000"/>
          </a:solidFill>
        </p:spPr>
        <p:txBody>
          <a:bodyPr wrap="square" lIns="0" tIns="0" rIns="0" bIns="0" rtlCol="0"/>
          <a:lstStyle/>
          <a:p>
            <a:endParaRPr/>
          </a:p>
        </p:txBody>
      </p:sp>
      <p:sp>
        <p:nvSpPr>
          <p:cNvPr id="5" name="object 5"/>
          <p:cNvSpPr txBox="1">
            <a:spLocks noGrp="1"/>
          </p:cNvSpPr>
          <p:nvPr>
            <p:ph type="title"/>
          </p:nvPr>
        </p:nvSpPr>
        <p:spPr>
          <a:prstGeom prst="rect">
            <a:avLst/>
          </a:prstGeom>
          <a:noFill/>
        </p:spPr>
        <p:txBody>
          <a:bodyPr vert="horz" wrap="square" lIns="0" tIns="0" rIns="0" bIns="0" rtlCol="0">
            <a:spAutoFit/>
          </a:bodyPr>
          <a:lstStyle/>
          <a:p>
            <a:pPr marL="12700">
              <a:lnSpc>
                <a:spcPct val="100000"/>
              </a:lnSpc>
            </a:pPr>
            <a:r>
              <a:rPr spc="-5" dirty="0"/>
              <a:t>I</a:t>
            </a:r>
            <a:r>
              <a:rPr dirty="0"/>
              <a:t>ST </a:t>
            </a:r>
            <a:r>
              <a:rPr spc="-25" dirty="0">
                <a:latin typeface="Cambria"/>
                <a:cs typeface="Cambria"/>
              </a:rPr>
              <a:t>70</a:t>
            </a:r>
            <a:r>
              <a:rPr spc="-15" dirty="0">
                <a:latin typeface="Cambria"/>
                <a:cs typeface="Cambria"/>
              </a:rPr>
              <a:t>7</a:t>
            </a:r>
            <a:r>
              <a:rPr dirty="0"/>
              <a:t>:</a:t>
            </a:r>
            <a:r>
              <a:rPr spc="-5" dirty="0"/>
              <a:t> </a:t>
            </a:r>
            <a:r>
              <a:rPr dirty="0"/>
              <a:t>D</a:t>
            </a:r>
            <a:r>
              <a:rPr spc="-5" dirty="0"/>
              <a:t>a</a:t>
            </a:r>
            <a:r>
              <a:rPr dirty="0"/>
              <a:t>ta</a:t>
            </a:r>
            <a:r>
              <a:rPr spc="-5" dirty="0"/>
              <a:t> Ana</a:t>
            </a:r>
            <a:r>
              <a:rPr dirty="0"/>
              <a:t>lyt</a:t>
            </a:r>
            <a:r>
              <a:rPr spc="-5" dirty="0"/>
              <a:t>i</a:t>
            </a:r>
            <a:r>
              <a:rPr dirty="0"/>
              <a:t>cs</a:t>
            </a:r>
          </a:p>
        </p:txBody>
      </p:sp>
      <p:sp>
        <p:nvSpPr>
          <p:cNvPr id="6" name="object 6"/>
          <p:cNvSpPr txBox="1"/>
          <p:nvPr/>
        </p:nvSpPr>
        <p:spPr>
          <a:xfrm>
            <a:off x="457200" y="1093162"/>
            <a:ext cx="10439400" cy="369332"/>
          </a:xfrm>
          <a:prstGeom prst="rect">
            <a:avLst/>
          </a:prstGeom>
          <a:solidFill>
            <a:schemeClr val="accent6">
              <a:lumMod val="60000"/>
              <a:lumOff val="40000"/>
            </a:schemeClr>
          </a:solidFill>
        </p:spPr>
        <p:txBody>
          <a:bodyPr vert="horz" wrap="square" lIns="0" tIns="0" rIns="0" bIns="0" rtlCol="0">
            <a:spAutoFit/>
          </a:bodyPr>
          <a:lstStyle/>
          <a:p>
            <a:pPr marL="85725">
              <a:lnSpc>
                <a:spcPct val="100000"/>
              </a:lnSpc>
            </a:pPr>
            <a:r>
              <a:rPr lang="en-US" sz="2400" i="1" spc="-5" dirty="0">
                <a:solidFill>
                  <a:srgbClr val="3E3D3C"/>
                </a:solidFill>
                <a:latin typeface="Georgia"/>
                <a:cs typeface="Georgia"/>
              </a:rPr>
              <a:t>Learning Outcomes</a:t>
            </a:r>
            <a:endParaRPr sz="2400" dirty="0">
              <a:latin typeface="Georgia"/>
              <a:cs typeface="Georgia"/>
            </a:endParaRPr>
          </a:p>
        </p:txBody>
      </p:sp>
      <p:sp>
        <p:nvSpPr>
          <p:cNvPr id="7" name="object 7"/>
          <p:cNvSpPr/>
          <p:nvPr/>
        </p:nvSpPr>
        <p:spPr>
          <a:xfrm>
            <a:off x="403549" y="1686153"/>
            <a:ext cx="11409680" cy="3743325"/>
          </a:xfrm>
          <a:custGeom>
            <a:avLst/>
            <a:gdLst/>
            <a:ahLst/>
            <a:cxnLst/>
            <a:rect l="l" t="t" r="r" b="b"/>
            <a:pathLst>
              <a:path w="11409680" h="3743325">
                <a:moveTo>
                  <a:pt x="0" y="3743096"/>
                </a:moveTo>
                <a:lnTo>
                  <a:pt x="11409303" y="3743096"/>
                </a:lnTo>
                <a:lnTo>
                  <a:pt x="11409303" y="0"/>
                </a:lnTo>
                <a:lnTo>
                  <a:pt x="0" y="0"/>
                </a:lnTo>
                <a:lnTo>
                  <a:pt x="0" y="3743096"/>
                </a:lnTo>
                <a:close/>
              </a:path>
            </a:pathLst>
          </a:custGeom>
          <a:noFill/>
        </p:spPr>
        <p:txBody>
          <a:bodyPr wrap="square" lIns="0" tIns="0" rIns="0" bIns="0" rtlCol="0"/>
          <a:lstStyle/>
          <a:p>
            <a:endParaRPr/>
          </a:p>
        </p:txBody>
      </p:sp>
      <p:sp>
        <p:nvSpPr>
          <p:cNvPr id="8" name="object 8"/>
          <p:cNvSpPr txBox="1"/>
          <p:nvPr/>
        </p:nvSpPr>
        <p:spPr>
          <a:xfrm>
            <a:off x="521069" y="1727900"/>
            <a:ext cx="11213731" cy="4062651"/>
          </a:xfrm>
          <a:prstGeom prst="rect">
            <a:avLst/>
          </a:prstGeom>
          <a:noFill/>
        </p:spPr>
        <p:txBody>
          <a:bodyPr vert="horz" wrap="square" lIns="0" tIns="0" rIns="0" bIns="0" rtlCol="0">
            <a:spAutoFit/>
          </a:bodyPr>
          <a:lstStyle/>
          <a:p>
            <a:pPr marL="342900" indent="-342900">
              <a:buFont typeface="Arial" panose="020B0604020202020204" pitchFamily="34" charset="0"/>
              <a:buChar char="•"/>
            </a:pPr>
            <a:r>
              <a:rPr lang="en-US" sz="2400" spc="-5" dirty="0">
                <a:solidFill>
                  <a:srgbClr val="3E3D3C"/>
                </a:solidFill>
                <a:latin typeface="Trebuchet MS"/>
              </a:rPr>
              <a:t>Document, analyze, and translate data mining needs into technical designs and solutions. </a:t>
            </a:r>
          </a:p>
          <a:p>
            <a:pPr marL="342900" indent="-342900">
              <a:buFont typeface="Arial" panose="020B0604020202020204" pitchFamily="34" charset="0"/>
              <a:buChar char="•"/>
            </a:pPr>
            <a:r>
              <a:rPr lang="en-US" sz="2400" spc="-5" dirty="0">
                <a:solidFill>
                  <a:srgbClr val="3E3D3C"/>
                </a:solidFill>
                <a:latin typeface="Trebuchet MS"/>
              </a:rPr>
              <a:t>Apply data mining concepts like association rule mining, random forest, and clustering analysis and Machine Learning Models like Support Vector Machines helped in predictive analysis.</a:t>
            </a:r>
          </a:p>
          <a:p>
            <a:pPr marL="342900" indent="-342900">
              <a:buFont typeface="Arial" panose="020B0604020202020204" pitchFamily="34" charset="0"/>
              <a:buChar char="•"/>
            </a:pPr>
            <a:r>
              <a:rPr lang="en-US" sz="2400" spc="-5" dirty="0">
                <a:solidFill>
                  <a:srgbClr val="3E3D3C"/>
                </a:solidFill>
                <a:latin typeface="Trebuchet MS"/>
              </a:rPr>
              <a:t>Employ data storytelling and dive into the data, find useful patterns, and articulate what patterns have been found, how they are found, and why they are valuable and trustworthy. </a:t>
            </a:r>
          </a:p>
          <a:p>
            <a:pPr marL="342900" indent="-342900">
              <a:buFont typeface="Arial" panose="020B0604020202020204" pitchFamily="34" charset="0"/>
              <a:buChar char="•"/>
            </a:pPr>
            <a:r>
              <a:rPr lang="en-US" sz="2400" spc="-5" dirty="0">
                <a:solidFill>
                  <a:srgbClr val="3E3D3C"/>
                </a:solidFill>
                <a:latin typeface="Trebuchet MS"/>
              </a:rPr>
              <a:t>R was used to perform the final predictive analysis that involved extensive data cleaning and feature engineering was used to combine the data from the different datasets into one final table that was used to create the models. </a:t>
            </a:r>
            <a:endParaRPr sz="2400" dirty="0">
              <a:latin typeface="Trebuchet MS"/>
              <a:cs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095" y="85700"/>
            <a:ext cx="6096000" cy="6196965"/>
          </a:xfrm>
          <a:custGeom>
            <a:avLst/>
            <a:gdLst/>
            <a:ahLst/>
            <a:cxnLst/>
            <a:rect l="l" t="t" r="r" b="b"/>
            <a:pathLst>
              <a:path w="6096000" h="6196965">
                <a:moveTo>
                  <a:pt x="0" y="6196916"/>
                </a:moveTo>
                <a:lnTo>
                  <a:pt x="6095999" y="6196916"/>
                </a:lnTo>
                <a:lnTo>
                  <a:pt x="6095999" y="0"/>
                </a:lnTo>
                <a:lnTo>
                  <a:pt x="0" y="0"/>
                </a:lnTo>
                <a:lnTo>
                  <a:pt x="0" y="6196916"/>
                </a:lnTo>
                <a:close/>
              </a:path>
            </a:pathLst>
          </a:custGeom>
          <a:solidFill>
            <a:srgbClr val="D44400"/>
          </a:solidFill>
        </p:spPr>
        <p:txBody>
          <a:bodyPr wrap="square" lIns="0" tIns="0" rIns="0" bIns="0" rtlCol="0"/>
          <a:lstStyle/>
          <a:p>
            <a:endParaRPr/>
          </a:p>
        </p:txBody>
      </p:sp>
      <p:sp>
        <p:nvSpPr>
          <p:cNvPr id="3" name="object 3"/>
          <p:cNvSpPr/>
          <p:nvPr/>
        </p:nvSpPr>
        <p:spPr>
          <a:xfrm>
            <a:off x="0" y="6196916"/>
            <a:ext cx="12192000" cy="661670"/>
          </a:xfrm>
          <a:custGeom>
            <a:avLst/>
            <a:gdLst/>
            <a:ahLst/>
            <a:cxnLst/>
            <a:rect l="l" t="t" r="r" b="b"/>
            <a:pathLst>
              <a:path w="12192000" h="661670">
                <a:moveTo>
                  <a:pt x="0" y="661083"/>
                </a:moveTo>
                <a:lnTo>
                  <a:pt x="12191999" y="661083"/>
                </a:lnTo>
                <a:lnTo>
                  <a:pt x="12191999" y="0"/>
                </a:lnTo>
                <a:lnTo>
                  <a:pt x="0" y="0"/>
                </a:lnTo>
                <a:lnTo>
                  <a:pt x="0" y="661083"/>
                </a:lnTo>
                <a:close/>
              </a:path>
            </a:pathLst>
          </a:custGeom>
          <a:solidFill>
            <a:srgbClr val="FFFFFF"/>
          </a:solidFill>
        </p:spPr>
        <p:txBody>
          <a:bodyPr wrap="square" lIns="0" tIns="0" rIns="0" bIns="0" rtlCol="0"/>
          <a:lstStyle/>
          <a:p>
            <a:endParaRPr/>
          </a:p>
        </p:txBody>
      </p:sp>
      <p:sp>
        <p:nvSpPr>
          <p:cNvPr id="4" name="object 4"/>
          <p:cNvSpPr/>
          <p:nvPr/>
        </p:nvSpPr>
        <p:spPr>
          <a:xfrm>
            <a:off x="558795" y="6417230"/>
            <a:ext cx="1363345" cy="173990"/>
          </a:xfrm>
          <a:custGeom>
            <a:avLst/>
            <a:gdLst/>
            <a:ahLst/>
            <a:cxnLst/>
            <a:rect l="l" t="t" r="r" b="b"/>
            <a:pathLst>
              <a:path w="1363345" h="173990">
                <a:moveTo>
                  <a:pt x="0" y="173974"/>
                </a:moveTo>
                <a:lnTo>
                  <a:pt x="1363312" y="173974"/>
                </a:lnTo>
                <a:lnTo>
                  <a:pt x="1363312" y="0"/>
                </a:lnTo>
                <a:lnTo>
                  <a:pt x="0" y="0"/>
                </a:lnTo>
                <a:lnTo>
                  <a:pt x="0" y="173974"/>
                </a:lnTo>
                <a:close/>
              </a:path>
            </a:pathLst>
          </a:custGeom>
          <a:solidFill>
            <a:srgbClr val="000000"/>
          </a:solidFill>
        </p:spPr>
        <p:txBody>
          <a:bodyPr wrap="square" lIns="0" tIns="0" rIns="0" bIns="0" rtlCol="0"/>
          <a:lstStyle/>
          <a:p>
            <a:endParaRPr/>
          </a:p>
        </p:txBody>
      </p:sp>
      <p:sp>
        <p:nvSpPr>
          <p:cNvPr id="5" name="object 5"/>
          <p:cNvSpPr/>
          <p:nvPr/>
        </p:nvSpPr>
        <p:spPr>
          <a:xfrm>
            <a:off x="558798" y="6417230"/>
            <a:ext cx="1363303" cy="17397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30225" y="1489874"/>
            <a:ext cx="4236720" cy="1107996"/>
          </a:xfrm>
          <a:prstGeom prst="rect">
            <a:avLst/>
          </a:prstGeom>
        </p:spPr>
        <p:txBody>
          <a:bodyPr vert="horz" wrap="square" lIns="0" tIns="0" rIns="0" bIns="0" rtlCol="0">
            <a:spAutoFit/>
          </a:bodyPr>
          <a:lstStyle/>
          <a:p>
            <a:pPr marL="12700">
              <a:lnSpc>
                <a:spcPct val="100000"/>
              </a:lnSpc>
            </a:pPr>
            <a:r>
              <a:rPr lang="en-US" sz="3600" dirty="0">
                <a:solidFill>
                  <a:srgbClr val="FFFFFF"/>
                </a:solidFill>
                <a:latin typeface="Georgia"/>
              </a:rPr>
              <a:t>IST-718</a:t>
            </a:r>
          </a:p>
          <a:p>
            <a:pPr marL="12700">
              <a:lnSpc>
                <a:spcPct val="100000"/>
              </a:lnSpc>
            </a:pPr>
            <a:r>
              <a:rPr lang="en-US" sz="3600" dirty="0" err="1">
                <a:solidFill>
                  <a:srgbClr val="FFFFFF"/>
                </a:solidFill>
                <a:latin typeface="Georgia"/>
              </a:rPr>
              <a:t>BigData</a:t>
            </a:r>
            <a:r>
              <a:rPr sz="3600" dirty="0">
                <a:solidFill>
                  <a:srgbClr val="FFFFFF"/>
                </a:solidFill>
                <a:latin typeface="Georgia"/>
              </a:rPr>
              <a:t> Analytics</a:t>
            </a:r>
            <a:r>
              <a:rPr sz="3600" dirty="0">
                <a:solidFill>
                  <a:srgbClr val="FFFFFF"/>
                </a:solidFill>
                <a:latin typeface="Georgia"/>
                <a:cs typeface="Georgia"/>
              </a:rPr>
              <a:t>:</a:t>
            </a:r>
            <a:endParaRPr sz="3600" dirty="0">
              <a:latin typeface="Georgia"/>
              <a:cs typeface="Georgia"/>
            </a:endParaRPr>
          </a:p>
        </p:txBody>
      </p:sp>
      <p:sp>
        <p:nvSpPr>
          <p:cNvPr id="9" name="object 9"/>
          <p:cNvSpPr txBox="1"/>
          <p:nvPr/>
        </p:nvSpPr>
        <p:spPr>
          <a:xfrm>
            <a:off x="530225" y="3135570"/>
            <a:ext cx="5307965" cy="1107996"/>
          </a:xfrm>
          <a:prstGeom prst="rect">
            <a:avLst/>
          </a:prstGeom>
          <a:noFill/>
        </p:spPr>
        <p:txBody>
          <a:bodyPr vert="horz" wrap="square" lIns="0" tIns="0" rIns="0" bIns="0" rtlCol="0">
            <a:spAutoFit/>
          </a:bodyPr>
          <a:lstStyle/>
          <a:p>
            <a:pPr marL="12700">
              <a:lnSpc>
                <a:spcPct val="100000"/>
              </a:lnSpc>
            </a:pPr>
            <a:r>
              <a:rPr lang="en-US" sz="3600" dirty="0">
                <a:solidFill>
                  <a:srgbClr val="FFFFFF"/>
                </a:solidFill>
                <a:latin typeface="Georgia"/>
              </a:rPr>
              <a:t>Can Pre-Movie Hype Predict Box Office Results</a:t>
            </a:r>
            <a:endParaRPr sz="3600" dirty="0">
              <a:solidFill>
                <a:srgbClr val="FFFFFF"/>
              </a:solidFill>
              <a:latin typeface="Georgia"/>
            </a:endParaRPr>
          </a:p>
        </p:txBody>
      </p:sp>
      <p:sp>
        <p:nvSpPr>
          <p:cNvPr id="11" name="object 11"/>
          <p:cNvSpPr/>
          <p:nvPr/>
        </p:nvSpPr>
        <p:spPr>
          <a:xfrm>
            <a:off x="6072987" y="3"/>
            <a:ext cx="6119495" cy="337820"/>
          </a:xfrm>
          <a:custGeom>
            <a:avLst/>
            <a:gdLst/>
            <a:ahLst/>
            <a:cxnLst/>
            <a:rect l="l" t="t" r="r" b="b"/>
            <a:pathLst>
              <a:path w="6119495" h="337820">
                <a:moveTo>
                  <a:pt x="0" y="337553"/>
                </a:moveTo>
                <a:lnTo>
                  <a:pt x="6119012" y="337553"/>
                </a:lnTo>
                <a:lnTo>
                  <a:pt x="6119012" y="0"/>
                </a:lnTo>
                <a:lnTo>
                  <a:pt x="0" y="0"/>
                </a:lnTo>
                <a:lnTo>
                  <a:pt x="0" y="337553"/>
                </a:lnTo>
                <a:close/>
              </a:path>
            </a:pathLst>
          </a:custGeom>
          <a:solidFill>
            <a:srgbClr val="FFFFFF"/>
          </a:solidFill>
        </p:spPr>
        <p:txBody>
          <a:bodyPr wrap="square" lIns="0" tIns="0" rIns="0" bIns="0" rtlCol="0"/>
          <a:lstStyle/>
          <a:p>
            <a:endParaRPr/>
          </a:p>
        </p:txBody>
      </p:sp>
      <p:sp>
        <p:nvSpPr>
          <p:cNvPr id="12" name="object 12"/>
          <p:cNvSpPr/>
          <p:nvPr/>
        </p:nvSpPr>
        <p:spPr>
          <a:xfrm>
            <a:off x="6072987" y="337557"/>
            <a:ext cx="6119495" cy="5899150"/>
          </a:xfrm>
          <a:custGeom>
            <a:avLst/>
            <a:gdLst/>
            <a:ahLst/>
            <a:cxnLst/>
            <a:rect l="l" t="t" r="r" b="b"/>
            <a:pathLst>
              <a:path w="6119495" h="5899150">
                <a:moveTo>
                  <a:pt x="0" y="5899068"/>
                </a:moveTo>
                <a:lnTo>
                  <a:pt x="6119012" y="5899068"/>
                </a:lnTo>
                <a:lnTo>
                  <a:pt x="6119012" y="0"/>
                </a:lnTo>
                <a:lnTo>
                  <a:pt x="0" y="0"/>
                </a:lnTo>
                <a:lnTo>
                  <a:pt x="0" y="5899068"/>
                </a:lnTo>
              </a:path>
            </a:pathLst>
          </a:custGeom>
          <a:noFill/>
        </p:spPr>
        <p:txBody>
          <a:bodyPr wrap="square" lIns="0" tIns="0" rIns="0" bIns="0" rtlCol="0"/>
          <a:lstStyle/>
          <a:p>
            <a:endParaRPr/>
          </a:p>
        </p:txBody>
      </p:sp>
      <p:pic>
        <p:nvPicPr>
          <p:cNvPr id="16" name="Picture 15">
            <a:extLst>
              <a:ext uri="{FF2B5EF4-FFF2-40B4-BE49-F238E27FC236}">
                <a16:creationId xmlns:a16="http://schemas.microsoft.com/office/drawing/2014/main" id="{9D20F41A-39DB-8B49-8DE5-5A19936D6B3B}"/>
              </a:ext>
            </a:extLst>
          </p:cNvPr>
          <p:cNvPicPr>
            <a:picLocks noChangeAspect="1"/>
          </p:cNvPicPr>
          <p:nvPr/>
        </p:nvPicPr>
        <p:blipFill>
          <a:blip r:embed="rId4"/>
          <a:stretch>
            <a:fillRect/>
          </a:stretch>
        </p:blipFill>
        <p:spPr>
          <a:xfrm>
            <a:off x="6128189" y="85699"/>
            <a:ext cx="6092385" cy="61510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xfrm>
            <a:off x="530225" y="305369"/>
            <a:ext cx="11131549" cy="553998"/>
          </a:xfrm>
          <a:prstGeom prst="rect">
            <a:avLst/>
          </a:prstGeom>
        </p:spPr>
        <p:txBody>
          <a:bodyPr vert="horz" wrap="square" lIns="0" tIns="0" rIns="0" bIns="0" rtlCol="0">
            <a:spAutoFit/>
          </a:bodyPr>
          <a:lstStyle/>
          <a:p>
            <a:pPr marL="12700">
              <a:lnSpc>
                <a:spcPct val="100000"/>
              </a:lnSpc>
            </a:pPr>
            <a:r>
              <a:rPr spc="-5" dirty="0"/>
              <a:t>I</a:t>
            </a:r>
            <a:r>
              <a:rPr dirty="0"/>
              <a:t>ST </a:t>
            </a:r>
            <a:r>
              <a:rPr spc="-25" dirty="0">
                <a:latin typeface="Cambria"/>
                <a:cs typeface="Cambria"/>
              </a:rPr>
              <a:t>7</a:t>
            </a:r>
            <a:r>
              <a:rPr lang="en-US" spc="-25" dirty="0">
                <a:latin typeface="Cambria"/>
                <a:cs typeface="Cambria"/>
              </a:rPr>
              <a:t>18</a:t>
            </a:r>
            <a:r>
              <a:rPr dirty="0"/>
              <a:t>:</a:t>
            </a:r>
            <a:r>
              <a:rPr spc="-5" dirty="0"/>
              <a:t> </a:t>
            </a:r>
            <a:r>
              <a:rPr lang="en-US" spc="-5" dirty="0" err="1"/>
              <a:t>Big</a:t>
            </a:r>
            <a:r>
              <a:rPr dirty="0" err="1"/>
              <a:t>D</a:t>
            </a:r>
            <a:r>
              <a:rPr spc="-5" dirty="0" err="1"/>
              <a:t>a</a:t>
            </a:r>
            <a:r>
              <a:rPr dirty="0" err="1"/>
              <a:t>ta</a:t>
            </a:r>
            <a:r>
              <a:rPr spc="-5" dirty="0"/>
              <a:t> Ana</a:t>
            </a:r>
            <a:r>
              <a:rPr dirty="0"/>
              <a:t>lyt</a:t>
            </a:r>
            <a:r>
              <a:rPr spc="-5" dirty="0"/>
              <a:t>i</a:t>
            </a:r>
            <a:r>
              <a:rPr dirty="0"/>
              <a:t>cs</a:t>
            </a:r>
          </a:p>
        </p:txBody>
      </p:sp>
      <p:sp>
        <p:nvSpPr>
          <p:cNvPr id="6" name="object 6"/>
          <p:cNvSpPr txBox="1"/>
          <p:nvPr/>
        </p:nvSpPr>
        <p:spPr>
          <a:xfrm>
            <a:off x="457200" y="1093162"/>
            <a:ext cx="10439400" cy="369332"/>
          </a:xfrm>
          <a:prstGeom prst="rect">
            <a:avLst/>
          </a:prstGeom>
          <a:solidFill>
            <a:schemeClr val="accent6">
              <a:lumMod val="60000"/>
              <a:lumOff val="40000"/>
            </a:schemeClr>
          </a:solidFill>
        </p:spPr>
        <p:txBody>
          <a:bodyPr vert="horz" wrap="square" lIns="0" tIns="0" rIns="0" bIns="0" rtlCol="0">
            <a:spAutoFit/>
          </a:bodyPr>
          <a:lstStyle/>
          <a:p>
            <a:pPr marL="85725">
              <a:lnSpc>
                <a:spcPct val="100000"/>
              </a:lnSpc>
            </a:pPr>
            <a:r>
              <a:rPr lang="en-US" sz="2400" i="1" dirty="0">
                <a:solidFill>
                  <a:srgbClr val="3E3D3C"/>
                </a:solidFill>
                <a:latin typeface="Georgia"/>
                <a:cs typeface="Georgia"/>
              </a:rPr>
              <a:t>Business Question</a:t>
            </a:r>
            <a:endParaRPr sz="2400" dirty="0">
              <a:latin typeface="Georgia"/>
              <a:cs typeface="Georgia"/>
            </a:endParaRPr>
          </a:p>
        </p:txBody>
      </p:sp>
      <p:sp>
        <p:nvSpPr>
          <p:cNvPr id="7" name="object 7"/>
          <p:cNvSpPr/>
          <p:nvPr/>
        </p:nvSpPr>
        <p:spPr>
          <a:xfrm>
            <a:off x="342400" y="1680783"/>
            <a:ext cx="11568430" cy="4053840"/>
          </a:xfrm>
          <a:custGeom>
            <a:avLst/>
            <a:gdLst/>
            <a:ahLst/>
            <a:cxnLst/>
            <a:rect l="l" t="t" r="r" b="b"/>
            <a:pathLst>
              <a:path w="11568430" h="4053840">
                <a:moveTo>
                  <a:pt x="0" y="4053291"/>
                </a:moveTo>
                <a:lnTo>
                  <a:pt x="11568317" y="4053291"/>
                </a:lnTo>
                <a:lnTo>
                  <a:pt x="11568317" y="0"/>
                </a:lnTo>
                <a:lnTo>
                  <a:pt x="0" y="0"/>
                </a:lnTo>
                <a:lnTo>
                  <a:pt x="0" y="4053291"/>
                </a:lnTo>
                <a:close/>
              </a:path>
            </a:pathLst>
          </a:custGeom>
          <a:noFill/>
        </p:spPr>
        <p:txBody>
          <a:bodyPr wrap="square" lIns="0" tIns="0" rIns="0" bIns="0" rtlCol="0"/>
          <a:lstStyle/>
          <a:p>
            <a:endParaRPr/>
          </a:p>
        </p:txBody>
      </p:sp>
      <p:sp>
        <p:nvSpPr>
          <p:cNvPr id="8" name="object 8"/>
          <p:cNvSpPr txBox="1"/>
          <p:nvPr/>
        </p:nvSpPr>
        <p:spPr>
          <a:xfrm>
            <a:off x="459930" y="1722540"/>
            <a:ext cx="5178870" cy="2462213"/>
          </a:xfrm>
          <a:prstGeom prst="rect">
            <a:avLst/>
          </a:prstGeom>
          <a:noFill/>
        </p:spPr>
        <p:txBody>
          <a:bodyPr vert="horz" wrap="square" lIns="0" tIns="0" rIns="0" bIns="0" rtlCol="0">
            <a:spAutoFit/>
          </a:bodyPr>
          <a:lstStyle/>
          <a:p>
            <a:pPr marL="424815" indent="-412115">
              <a:buClr>
                <a:srgbClr val="424242"/>
              </a:buClr>
              <a:buFont typeface="Arial"/>
              <a:buChar char="●"/>
              <a:tabLst>
                <a:tab pos="425450" algn="l"/>
              </a:tabLst>
            </a:pPr>
            <a:r>
              <a:rPr lang="en-US" sz="2800" dirty="0"/>
              <a:t>Can we predict the Box Office Results of the next franchise film based on previous results and the sentiment of tweets and rotten tomato reviews?</a:t>
            </a:r>
          </a:p>
          <a:p>
            <a:pPr marL="424815" indent="-412115">
              <a:lnSpc>
                <a:spcPct val="100000"/>
              </a:lnSpc>
              <a:buClr>
                <a:srgbClr val="424242"/>
              </a:buClr>
              <a:buFont typeface="Arial"/>
              <a:buChar char="●"/>
              <a:tabLst>
                <a:tab pos="425450" algn="l"/>
              </a:tabLst>
            </a:pPr>
            <a:endParaRPr sz="2000" dirty="0">
              <a:latin typeface="Trebuchet MS"/>
              <a:cs typeface="Trebuchet MS"/>
            </a:endParaRPr>
          </a:p>
        </p:txBody>
      </p:sp>
      <p:sp>
        <p:nvSpPr>
          <p:cNvPr id="11" name="TextBox 10">
            <a:extLst>
              <a:ext uri="{FF2B5EF4-FFF2-40B4-BE49-F238E27FC236}">
                <a16:creationId xmlns:a16="http://schemas.microsoft.com/office/drawing/2014/main" id="{604C7763-7147-2E49-B72B-96EF08A45812}"/>
              </a:ext>
            </a:extLst>
          </p:cNvPr>
          <p:cNvSpPr txBox="1"/>
          <p:nvPr/>
        </p:nvSpPr>
        <p:spPr>
          <a:xfrm>
            <a:off x="9350477" y="560439"/>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0BAE8D86-6B98-044B-9DDF-8628C3DE6916}"/>
              </a:ext>
            </a:extLst>
          </p:cNvPr>
          <p:cNvPicPr>
            <a:picLocks noChangeAspect="1"/>
          </p:cNvPicPr>
          <p:nvPr/>
        </p:nvPicPr>
        <p:blipFill>
          <a:blip r:embed="rId3"/>
          <a:stretch>
            <a:fillRect/>
          </a:stretch>
        </p:blipFill>
        <p:spPr>
          <a:xfrm>
            <a:off x="5704715" y="1529499"/>
            <a:ext cx="6295070" cy="3956901"/>
          </a:xfrm>
          <a:prstGeom prst="rect">
            <a:avLst/>
          </a:prstGeom>
        </p:spPr>
      </p:pic>
    </p:spTree>
    <p:extLst>
      <p:ext uri="{BB962C8B-B14F-4D97-AF65-F5344CB8AC3E}">
        <p14:creationId xmlns:p14="http://schemas.microsoft.com/office/powerpoint/2010/main" val="1063229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xfrm>
            <a:off x="530225" y="305369"/>
            <a:ext cx="11131549" cy="553998"/>
          </a:xfrm>
          <a:prstGeom prst="rect">
            <a:avLst/>
          </a:prstGeom>
        </p:spPr>
        <p:txBody>
          <a:bodyPr vert="horz" wrap="square" lIns="0" tIns="0" rIns="0" bIns="0" rtlCol="0">
            <a:spAutoFit/>
          </a:bodyPr>
          <a:lstStyle/>
          <a:p>
            <a:pPr marL="12700">
              <a:lnSpc>
                <a:spcPct val="100000"/>
              </a:lnSpc>
            </a:pPr>
            <a:r>
              <a:rPr spc="-5" dirty="0"/>
              <a:t>I</a:t>
            </a:r>
            <a:r>
              <a:rPr dirty="0"/>
              <a:t>ST </a:t>
            </a:r>
            <a:r>
              <a:rPr spc="-25" dirty="0">
                <a:latin typeface="Cambria"/>
                <a:cs typeface="Cambria"/>
              </a:rPr>
              <a:t>7</a:t>
            </a:r>
            <a:r>
              <a:rPr lang="en-US" spc="-25" dirty="0">
                <a:latin typeface="Cambria"/>
                <a:cs typeface="Cambria"/>
              </a:rPr>
              <a:t>18</a:t>
            </a:r>
            <a:r>
              <a:rPr dirty="0"/>
              <a:t>:</a:t>
            </a:r>
            <a:r>
              <a:rPr spc="-5" dirty="0"/>
              <a:t> </a:t>
            </a:r>
            <a:r>
              <a:rPr lang="en-US" spc="-5" dirty="0" err="1"/>
              <a:t>Big</a:t>
            </a:r>
            <a:r>
              <a:rPr dirty="0" err="1"/>
              <a:t>D</a:t>
            </a:r>
            <a:r>
              <a:rPr spc="-5" dirty="0" err="1"/>
              <a:t>a</a:t>
            </a:r>
            <a:r>
              <a:rPr dirty="0" err="1"/>
              <a:t>ta</a:t>
            </a:r>
            <a:r>
              <a:rPr spc="-5" dirty="0"/>
              <a:t> Ana</a:t>
            </a:r>
            <a:r>
              <a:rPr dirty="0"/>
              <a:t>lyt</a:t>
            </a:r>
            <a:r>
              <a:rPr spc="-5" dirty="0"/>
              <a:t>i</a:t>
            </a:r>
            <a:r>
              <a:rPr dirty="0"/>
              <a:t>cs</a:t>
            </a:r>
          </a:p>
        </p:txBody>
      </p:sp>
      <p:sp>
        <p:nvSpPr>
          <p:cNvPr id="6" name="object 6"/>
          <p:cNvSpPr txBox="1"/>
          <p:nvPr/>
        </p:nvSpPr>
        <p:spPr>
          <a:xfrm>
            <a:off x="457200" y="1093162"/>
            <a:ext cx="10439400" cy="461645"/>
          </a:xfrm>
          <a:prstGeom prst="rect">
            <a:avLst/>
          </a:prstGeom>
          <a:solidFill>
            <a:schemeClr val="accent6">
              <a:lumMod val="60000"/>
              <a:lumOff val="40000"/>
            </a:schemeClr>
          </a:solidFill>
        </p:spPr>
        <p:txBody>
          <a:bodyPr vert="horz" wrap="square" lIns="0" tIns="0" rIns="0" bIns="0" rtlCol="0">
            <a:spAutoFit/>
          </a:bodyPr>
          <a:lstStyle/>
          <a:p>
            <a:pPr marL="85725">
              <a:lnSpc>
                <a:spcPct val="100000"/>
              </a:lnSpc>
            </a:pPr>
            <a:r>
              <a:rPr sz="2400" i="1" dirty="0">
                <a:solidFill>
                  <a:srgbClr val="3E3D3C"/>
                </a:solidFill>
                <a:latin typeface="Georgia"/>
                <a:cs typeface="Georgia"/>
              </a:rPr>
              <a:t>M</a:t>
            </a:r>
            <a:r>
              <a:rPr sz="2400" i="1" spc="-5" dirty="0">
                <a:solidFill>
                  <a:srgbClr val="3E3D3C"/>
                </a:solidFill>
                <a:latin typeface="Georgia"/>
                <a:cs typeface="Georgia"/>
              </a:rPr>
              <a:t>e</a:t>
            </a:r>
            <a:r>
              <a:rPr sz="2400" i="1" dirty="0">
                <a:solidFill>
                  <a:srgbClr val="3E3D3C"/>
                </a:solidFill>
                <a:latin typeface="Georgia"/>
                <a:cs typeface="Georgia"/>
              </a:rPr>
              <a:t>t</a:t>
            </a:r>
            <a:r>
              <a:rPr sz="2400" i="1" spc="-5" dirty="0">
                <a:solidFill>
                  <a:srgbClr val="3E3D3C"/>
                </a:solidFill>
                <a:latin typeface="Georgia"/>
                <a:cs typeface="Georgia"/>
              </a:rPr>
              <a:t>h</a:t>
            </a:r>
            <a:r>
              <a:rPr sz="2400" i="1" dirty="0">
                <a:solidFill>
                  <a:srgbClr val="3E3D3C"/>
                </a:solidFill>
                <a:latin typeface="Georgia"/>
                <a:cs typeface="Georgia"/>
              </a:rPr>
              <a:t>odolo</a:t>
            </a:r>
            <a:r>
              <a:rPr sz="2400" i="1" spc="-5" dirty="0">
                <a:solidFill>
                  <a:srgbClr val="3E3D3C"/>
                </a:solidFill>
                <a:latin typeface="Georgia"/>
                <a:cs typeface="Georgia"/>
              </a:rPr>
              <a:t>g</a:t>
            </a:r>
            <a:r>
              <a:rPr sz="2400" i="1" dirty="0">
                <a:solidFill>
                  <a:srgbClr val="3E3D3C"/>
                </a:solidFill>
                <a:latin typeface="Georgia"/>
                <a:cs typeface="Georgia"/>
              </a:rPr>
              <a:t>y</a:t>
            </a:r>
            <a:endParaRPr sz="2400" dirty="0">
              <a:latin typeface="Georgia"/>
              <a:cs typeface="Georgia"/>
            </a:endParaRPr>
          </a:p>
        </p:txBody>
      </p:sp>
      <p:sp>
        <p:nvSpPr>
          <p:cNvPr id="7" name="object 7"/>
          <p:cNvSpPr/>
          <p:nvPr/>
        </p:nvSpPr>
        <p:spPr>
          <a:xfrm>
            <a:off x="342400" y="1680783"/>
            <a:ext cx="11568430" cy="4053840"/>
          </a:xfrm>
          <a:custGeom>
            <a:avLst/>
            <a:gdLst/>
            <a:ahLst/>
            <a:cxnLst/>
            <a:rect l="l" t="t" r="r" b="b"/>
            <a:pathLst>
              <a:path w="11568430" h="4053840">
                <a:moveTo>
                  <a:pt x="0" y="4053291"/>
                </a:moveTo>
                <a:lnTo>
                  <a:pt x="11568317" y="4053291"/>
                </a:lnTo>
                <a:lnTo>
                  <a:pt x="11568317" y="0"/>
                </a:lnTo>
                <a:lnTo>
                  <a:pt x="0" y="0"/>
                </a:lnTo>
                <a:lnTo>
                  <a:pt x="0" y="4053291"/>
                </a:lnTo>
                <a:close/>
              </a:path>
            </a:pathLst>
          </a:custGeom>
          <a:noFill/>
        </p:spPr>
        <p:txBody>
          <a:bodyPr wrap="square" lIns="0" tIns="0" rIns="0" bIns="0" rtlCol="0"/>
          <a:lstStyle/>
          <a:p>
            <a:endParaRPr/>
          </a:p>
        </p:txBody>
      </p:sp>
      <p:sp>
        <p:nvSpPr>
          <p:cNvPr id="8" name="object 8"/>
          <p:cNvSpPr txBox="1"/>
          <p:nvPr/>
        </p:nvSpPr>
        <p:spPr>
          <a:xfrm>
            <a:off x="459930" y="1722540"/>
            <a:ext cx="11579670" cy="3822713"/>
          </a:xfrm>
          <a:prstGeom prst="rect">
            <a:avLst/>
          </a:prstGeom>
          <a:noFill/>
        </p:spPr>
        <p:txBody>
          <a:bodyPr vert="horz" wrap="square" lIns="0" tIns="0" rIns="0" bIns="0" rtlCol="0">
            <a:spAutoFit/>
          </a:bodyPr>
          <a:lstStyle/>
          <a:p>
            <a:pPr marL="424815" indent="-412115">
              <a:lnSpc>
                <a:spcPct val="100000"/>
              </a:lnSpc>
              <a:buClr>
                <a:srgbClr val="424242"/>
              </a:buClr>
              <a:buFont typeface="Arial"/>
              <a:buChar char="●"/>
              <a:tabLst>
                <a:tab pos="425450" algn="l"/>
              </a:tabLst>
            </a:pPr>
            <a:r>
              <a:rPr sz="2000" dirty="0">
                <a:latin typeface="Trebuchet MS"/>
              </a:rPr>
              <a:t>This project required </a:t>
            </a:r>
            <a:r>
              <a:rPr lang="en-US" sz="2000" dirty="0">
                <a:latin typeface="Trebuchet MS"/>
              </a:rPr>
              <a:t>sourcing data from </a:t>
            </a:r>
            <a:r>
              <a:rPr lang="en-US" sz="2000" dirty="0" err="1">
                <a:latin typeface="Trebuchet MS"/>
              </a:rPr>
              <a:t>Wikepedia,Twitter</a:t>
            </a:r>
            <a:r>
              <a:rPr lang="en-US" sz="2000" dirty="0">
                <a:latin typeface="Trebuchet MS"/>
              </a:rPr>
              <a:t> and Rotten Tomatoes</a:t>
            </a:r>
            <a:endParaRPr sz="2000" dirty="0">
              <a:latin typeface="Trebuchet MS"/>
            </a:endParaRPr>
          </a:p>
          <a:p>
            <a:pPr marL="882015" lvl="1" indent="-381635">
              <a:lnSpc>
                <a:spcPct val="100000"/>
              </a:lnSpc>
              <a:spcBef>
                <a:spcPts val="325"/>
              </a:spcBef>
              <a:buClr>
                <a:srgbClr val="424242"/>
              </a:buClr>
              <a:buFont typeface="Arial"/>
              <a:buChar char="○"/>
              <a:tabLst>
                <a:tab pos="882650" algn="l"/>
              </a:tabLst>
            </a:pPr>
            <a:r>
              <a:rPr sz="2000" dirty="0">
                <a:latin typeface="Trebuchet MS"/>
              </a:rPr>
              <a:t>This involved </a:t>
            </a:r>
            <a:r>
              <a:rPr lang="en-US" sz="2000" dirty="0">
                <a:latin typeface="Trebuchet MS"/>
              </a:rPr>
              <a:t>web scraping using Beautiful Soup, Cleaning of twitter data using </a:t>
            </a:r>
            <a:r>
              <a:rPr lang="en-US" sz="2000" dirty="0" err="1">
                <a:latin typeface="Trebuchet MS"/>
              </a:rPr>
              <a:t>Tweepy</a:t>
            </a:r>
            <a:endParaRPr lang="en-US" sz="2000" dirty="0">
              <a:latin typeface="Trebuchet MS"/>
            </a:endParaRPr>
          </a:p>
          <a:p>
            <a:pPr marL="882015" lvl="1" indent="-381635">
              <a:lnSpc>
                <a:spcPct val="100000"/>
              </a:lnSpc>
              <a:spcBef>
                <a:spcPts val="325"/>
              </a:spcBef>
              <a:buClr>
                <a:srgbClr val="424242"/>
              </a:buClr>
              <a:buFont typeface="Arial"/>
              <a:buChar char="○"/>
              <a:tabLst>
                <a:tab pos="882650" algn="l"/>
              </a:tabLst>
            </a:pPr>
            <a:r>
              <a:rPr lang="en-US" sz="2000" dirty="0">
                <a:latin typeface="Trebuchet MS"/>
              </a:rPr>
              <a:t>Multiple </a:t>
            </a:r>
            <a:r>
              <a:rPr lang="en-US" sz="2000" dirty="0" err="1">
                <a:latin typeface="Trebuchet MS"/>
              </a:rPr>
              <a:t>Dataframes</a:t>
            </a:r>
            <a:r>
              <a:rPr lang="en-US" sz="2000" dirty="0">
                <a:latin typeface="Trebuchet MS"/>
              </a:rPr>
              <a:t> were created and merged after extensive cleaning and preprocessing</a:t>
            </a:r>
            <a:r>
              <a:rPr sz="2000" dirty="0">
                <a:latin typeface="Trebuchet MS"/>
              </a:rPr>
              <a:t>.</a:t>
            </a:r>
          </a:p>
          <a:p>
            <a:pPr marL="424815" marR="5080" indent="-412115">
              <a:lnSpc>
                <a:spcPts val="2630"/>
              </a:lnSpc>
              <a:spcBef>
                <a:spcPts val="1045"/>
              </a:spcBef>
              <a:buClr>
                <a:srgbClr val="424242"/>
              </a:buClr>
              <a:buFont typeface="Arial"/>
              <a:buChar char="●"/>
              <a:tabLst>
                <a:tab pos="425450" algn="l"/>
              </a:tabLst>
            </a:pPr>
            <a:r>
              <a:rPr lang="en-US" sz="2000" dirty="0">
                <a:latin typeface="Trebuchet MS"/>
              </a:rPr>
              <a:t>For each tweet and Rotten Tomato results, a sentiment score was calculated using VADER to figure out whether the </a:t>
            </a:r>
          </a:p>
          <a:p>
            <a:pPr marL="424815" marR="5080" indent="-412115">
              <a:lnSpc>
                <a:spcPts val="2630"/>
              </a:lnSpc>
              <a:spcBef>
                <a:spcPts val="1045"/>
              </a:spcBef>
              <a:buClr>
                <a:srgbClr val="424242"/>
              </a:buClr>
              <a:buFont typeface="Arial"/>
              <a:buChar char="●"/>
              <a:tabLst>
                <a:tab pos="425450" algn="l"/>
              </a:tabLst>
            </a:pPr>
            <a:r>
              <a:rPr lang="en-US" sz="2000" dirty="0">
                <a:latin typeface="Trebuchet MS"/>
              </a:rPr>
              <a:t>Polarity scores determine if a movie is recommended or not</a:t>
            </a:r>
          </a:p>
          <a:p>
            <a:pPr marL="424815" marR="5080" indent="-412115">
              <a:lnSpc>
                <a:spcPts val="2630"/>
              </a:lnSpc>
              <a:spcBef>
                <a:spcPts val="1045"/>
              </a:spcBef>
              <a:buClr>
                <a:srgbClr val="424242"/>
              </a:buClr>
              <a:buFont typeface="Arial"/>
              <a:buChar char="●"/>
              <a:tabLst>
                <a:tab pos="425450" algn="l"/>
              </a:tabLst>
            </a:pPr>
            <a:r>
              <a:rPr lang="en-US" sz="2000" dirty="0">
                <a:latin typeface="Trebuchet MS"/>
              </a:rPr>
              <a:t>Ran Ordinary Least square Linear regression model  with universe, budget, Polarity and months to predict the box office results of next franchise film.</a:t>
            </a:r>
          </a:p>
          <a:p>
            <a:pPr marL="424815" marR="5080" indent="-412115">
              <a:lnSpc>
                <a:spcPts val="2630"/>
              </a:lnSpc>
              <a:spcBef>
                <a:spcPts val="1045"/>
              </a:spcBef>
              <a:buClr>
                <a:srgbClr val="424242"/>
              </a:buClr>
              <a:buFont typeface="Arial"/>
              <a:buChar char="●"/>
              <a:tabLst>
                <a:tab pos="425450" algn="l"/>
              </a:tabLst>
            </a:pPr>
            <a:r>
              <a:rPr lang="en-US" sz="2000" dirty="0">
                <a:latin typeface="Trebuchet MS"/>
              </a:rPr>
              <a:t>Did a Multi-Class Text classification with </a:t>
            </a:r>
            <a:r>
              <a:rPr lang="en-US" sz="2000" dirty="0" err="1">
                <a:latin typeface="Trebuchet MS"/>
              </a:rPr>
              <a:t>SciKit</a:t>
            </a:r>
            <a:r>
              <a:rPr lang="en-US" sz="2000" dirty="0">
                <a:latin typeface="Trebuchet MS"/>
              </a:rPr>
              <a:t>-Learn to build prediction model predicting movie categories based on the movie reviews </a:t>
            </a:r>
          </a:p>
        </p:txBody>
      </p:sp>
      <p:sp>
        <p:nvSpPr>
          <p:cNvPr id="11" name="TextBox 10">
            <a:extLst>
              <a:ext uri="{FF2B5EF4-FFF2-40B4-BE49-F238E27FC236}">
                <a16:creationId xmlns:a16="http://schemas.microsoft.com/office/drawing/2014/main" id="{604C7763-7147-2E49-B72B-96EF08A45812}"/>
              </a:ext>
            </a:extLst>
          </p:cNvPr>
          <p:cNvSpPr txBox="1"/>
          <p:nvPr/>
        </p:nvSpPr>
        <p:spPr>
          <a:xfrm>
            <a:off x="9350477" y="5604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76306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xfrm>
            <a:off x="530225" y="305369"/>
            <a:ext cx="11131549" cy="553998"/>
          </a:xfrm>
          <a:prstGeom prst="rect">
            <a:avLst/>
          </a:prstGeom>
        </p:spPr>
        <p:txBody>
          <a:bodyPr vert="horz" wrap="square" lIns="0" tIns="0" rIns="0" bIns="0" rtlCol="0">
            <a:spAutoFit/>
          </a:bodyPr>
          <a:lstStyle/>
          <a:p>
            <a:pPr marL="12700">
              <a:lnSpc>
                <a:spcPct val="100000"/>
              </a:lnSpc>
            </a:pPr>
            <a:r>
              <a:rPr spc="-5" dirty="0"/>
              <a:t>I</a:t>
            </a:r>
            <a:r>
              <a:rPr dirty="0"/>
              <a:t>ST </a:t>
            </a:r>
            <a:r>
              <a:rPr spc="-25" dirty="0">
                <a:latin typeface="Cambria"/>
                <a:cs typeface="Cambria"/>
              </a:rPr>
              <a:t>7</a:t>
            </a:r>
            <a:r>
              <a:rPr lang="en-US" spc="-25" dirty="0">
                <a:latin typeface="Cambria"/>
                <a:cs typeface="Cambria"/>
              </a:rPr>
              <a:t>18</a:t>
            </a:r>
            <a:r>
              <a:rPr dirty="0"/>
              <a:t>:</a:t>
            </a:r>
            <a:r>
              <a:rPr spc="-5" dirty="0"/>
              <a:t> </a:t>
            </a:r>
            <a:r>
              <a:rPr lang="en-US" spc="-5" dirty="0" err="1"/>
              <a:t>Big</a:t>
            </a:r>
            <a:r>
              <a:rPr dirty="0" err="1"/>
              <a:t>D</a:t>
            </a:r>
            <a:r>
              <a:rPr spc="-5" dirty="0" err="1"/>
              <a:t>a</a:t>
            </a:r>
            <a:r>
              <a:rPr dirty="0" err="1"/>
              <a:t>ta</a:t>
            </a:r>
            <a:r>
              <a:rPr spc="-5" dirty="0"/>
              <a:t> Ana</a:t>
            </a:r>
            <a:r>
              <a:rPr dirty="0"/>
              <a:t>lyt</a:t>
            </a:r>
            <a:r>
              <a:rPr spc="-5" dirty="0"/>
              <a:t>i</a:t>
            </a:r>
            <a:r>
              <a:rPr dirty="0"/>
              <a:t>cs</a:t>
            </a:r>
          </a:p>
        </p:txBody>
      </p:sp>
      <p:sp>
        <p:nvSpPr>
          <p:cNvPr id="6" name="object 6"/>
          <p:cNvSpPr txBox="1"/>
          <p:nvPr/>
        </p:nvSpPr>
        <p:spPr>
          <a:xfrm>
            <a:off x="0" y="1006913"/>
            <a:ext cx="10896600" cy="369332"/>
          </a:xfrm>
          <a:prstGeom prst="rect">
            <a:avLst/>
          </a:prstGeom>
          <a:solidFill>
            <a:schemeClr val="accent6">
              <a:lumMod val="60000"/>
              <a:lumOff val="40000"/>
            </a:schemeClr>
          </a:solidFill>
        </p:spPr>
        <p:txBody>
          <a:bodyPr vert="horz" wrap="square" lIns="0" tIns="0" rIns="0" bIns="0" rtlCol="0">
            <a:spAutoFit/>
          </a:bodyPr>
          <a:lstStyle/>
          <a:p>
            <a:pPr marL="85725">
              <a:lnSpc>
                <a:spcPct val="100000"/>
              </a:lnSpc>
            </a:pPr>
            <a:r>
              <a:rPr lang="en-US" sz="2400" i="1" dirty="0">
                <a:solidFill>
                  <a:srgbClr val="3E3D3C"/>
                </a:solidFill>
                <a:latin typeface="Georgia"/>
                <a:cs typeface="Georgia"/>
              </a:rPr>
              <a:t>Sentiment and Twitter Analysis</a:t>
            </a:r>
            <a:endParaRPr sz="2400" dirty="0">
              <a:latin typeface="Georgia"/>
              <a:cs typeface="Georgia"/>
            </a:endParaRPr>
          </a:p>
        </p:txBody>
      </p:sp>
      <p:sp>
        <p:nvSpPr>
          <p:cNvPr id="7" name="object 7"/>
          <p:cNvSpPr/>
          <p:nvPr/>
        </p:nvSpPr>
        <p:spPr>
          <a:xfrm>
            <a:off x="342400" y="1680783"/>
            <a:ext cx="11568430" cy="4053840"/>
          </a:xfrm>
          <a:custGeom>
            <a:avLst/>
            <a:gdLst/>
            <a:ahLst/>
            <a:cxnLst/>
            <a:rect l="l" t="t" r="r" b="b"/>
            <a:pathLst>
              <a:path w="11568430" h="4053840">
                <a:moveTo>
                  <a:pt x="0" y="4053291"/>
                </a:moveTo>
                <a:lnTo>
                  <a:pt x="11568317" y="4053291"/>
                </a:lnTo>
                <a:lnTo>
                  <a:pt x="11568317" y="0"/>
                </a:lnTo>
                <a:lnTo>
                  <a:pt x="0" y="0"/>
                </a:lnTo>
                <a:lnTo>
                  <a:pt x="0" y="4053291"/>
                </a:lnTo>
                <a:close/>
              </a:path>
            </a:pathLst>
          </a:custGeom>
          <a:noFill/>
        </p:spPr>
        <p:txBody>
          <a:bodyPr wrap="square" lIns="0" tIns="0" rIns="0" bIns="0" rtlCol="0"/>
          <a:lstStyle/>
          <a:p>
            <a:endParaRPr/>
          </a:p>
        </p:txBody>
      </p:sp>
      <p:sp>
        <p:nvSpPr>
          <p:cNvPr id="11" name="TextBox 10">
            <a:extLst>
              <a:ext uri="{FF2B5EF4-FFF2-40B4-BE49-F238E27FC236}">
                <a16:creationId xmlns:a16="http://schemas.microsoft.com/office/drawing/2014/main" id="{604C7763-7147-2E49-B72B-96EF08A45812}"/>
              </a:ext>
            </a:extLst>
          </p:cNvPr>
          <p:cNvSpPr txBox="1"/>
          <p:nvPr/>
        </p:nvSpPr>
        <p:spPr>
          <a:xfrm>
            <a:off x="9350477" y="560439"/>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9245E579-6102-D647-A9BD-505628E4DEA5}"/>
              </a:ext>
            </a:extLst>
          </p:cNvPr>
          <p:cNvPicPr>
            <a:picLocks noChangeAspect="1"/>
          </p:cNvPicPr>
          <p:nvPr/>
        </p:nvPicPr>
        <p:blipFill>
          <a:blip r:embed="rId3"/>
          <a:stretch>
            <a:fillRect/>
          </a:stretch>
        </p:blipFill>
        <p:spPr>
          <a:xfrm>
            <a:off x="0" y="1427732"/>
            <a:ext cx="6177952" cy="3807006"/>
          </a:xfrm>
          <a:prstGeom prst="rect">
            <a:avLst/>
          </a:prstGeom>
        </p:spPr>
      </p:pic>
      <p:pic>
        <p:nvPicPr>
          <p:cNvPr id="9" name="Picture 8">
            <a:extLst>
              <a:ext uri="{FF2B5EF4-FFF2-40B4-BE49-F238E27FC236}">
                <a16:creationId xmlns:a16="http://schemas.microsoft.com/office/drawing/2014/main" id="{DE986FE3-F56F-684A-BE50-3C0E72716C2B}"/>
              </a:ext>
            </a:extLst>
          </p:cNvPr>
          <p:cNvPicPr>
            <a:picLocks noChangeAspect="1"/>
          </p:cNvPicPr>
          <p:nvPr/>
        </p:nvPicPr>
        <p:blipFill>
          <a:blip r:embed="rId4"/>
          <a:stretch>
            <a:fillRect/>
          </a:stretch>
        </p:blipFill>
        <p:spPr>
          <a:xfrm>
            <a:off x="6169373" y="1376245"/>
            <a:ext cx="5929326" cy="3858493"/>
          </a:xfrm>
          <a:prstGeom prst="rect">
            <a:avLst/>
          </a:prstGeom>
        </p:spPr>
      </p:pic>
    </p:spTree>
    <p:extLst>
      <p:ext uri="{BB962C8B-B14F-4D97-AF65-F5344CB8AC3E}">
        <p14:creationId xmlns:p14="http://schemas.microsoft.com/office/powerpoint/2010/main" val="413712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I</a:t>
            </a:r>
            <a:r>
              <a:rPr dirty="0"/>
              <a:t>ST </a:t>
            </a:r>
            <a:r>
              <a:rPr spc="-25" dirty="0">
                <a:latin typeface="Cambria"/>
                <a:cs typeface="Cambria"/>
              </a:rPr>
              <a:t>70</a:t>
            </a:r>
            <a:r>
              <a:rPr spc="-15" dirty="0">
                <a:latin typeface="Cambria"/>
                <a:cs typeface="Cambria"/>
              </a:rPr>
              <a:t>7</a:t>
            </a:r>
            <a:r>
              <a:rPr dirty="0"/>
              <a:t>:</a:t>
            </a:r>
            <a:r>
              <a:rPr spc="-5" dirty="0"/>
              <a:t> </a:t>
            </a:r>
            <a:r>
              <a:rPr dirty="0"/>
              <a:t>D</a:t>
            </a:r>
            <a:r>
              <a:rPr spc="-5" dirty="0"/>
              <a:t>a</a:t>
            </a:r>
            <a:r>
              <a:rPr dirty="0"/>
              <a:t>ta</a:t>
            </a:r>
            <a:r>
              <a:rPr spc="-5" dirty="0"/>
              <a:t> Ana</a:t>
            </a:r>
            <a:r>
              <a:rPr dirty="0"/>
              <a:t>lyt</a:t>
            </a:r>
            <a:r>
              <a:rPr spc="-5" dirty="0"/>
              <a:t>i</a:t>
            </a:r>
            <a:r>
              <a:rPr dirty="0"/>
              <a:t>cs</a:t>
            </a:r>
          </a:p>
        </p:txBody>
      </p:sp>
      <p:sp>
        <p:nvSpPr>
          <p:cNvPr id="6" name="object 6"/>
          <p:cNvSpPr txBox="1"/>
          <p:nvPr/>
        </p:nvSpPr>
        <p:spPr>
          <a:xfrm>
            <a:off x="457200" y="1093162"/>
            <a:ext cx="10439400" cy="369332"/>
          </a:xfrm>
          <a:prstGeom prst="rect">
            <a:avLst/>
          </a:prstGeom>
          <a:solidFill>
            <a:schemeClr val="accent6">
              <a:lumMod val="60000"/>
              <a:lumOff val="40000"/>
            </a:schemeClr>
          </a:solidFill>
        </p:spPr>
        <p:txBody>
          <a:bodyPr vert="horz" wrap="square" lIns="0" tIns="0" rIns="0" bIns="0" rtlCol="0">
            <a:spAutoFit/>
          </a:bodyPr>
          <a:lstStyle/>
          <a:p>
            <a:pPr marL="85725">
              <a:lnSpc>
                <a:spcPct val="100000"/>
              </a:lnSpc>
            </a:pPr>
            <a:r>
              <a:rPr lang="en-US" sz="2400" i="1" dirty="0">
                <a:solidFill>
                  <a:srgbClr val="3E3D3C"/>
                </a:solidFill>
                <a:latin typeface="Georgia"/>
                <a:cs typeface="Georgia"/>
              </a:rPr>
              <a:t>Correlation Matrix and Model</a:t>
            </a:r>
            <a:endParaRPr sz="2400" dirty="0">
              <a:latin typeface="Georgia"/>
              <a:cs typeface="Georgia"/>
            </a:endParaRPr>
          </a:p>
        </p:txBody>
      </p:sp>
      <p:sp>
        <p:nvSpPr>
          <p:cNvPr id="7" name="object 7"/>
          <p:cNvSpPr/>
          <p:nvPr/>
        </p:nvSpPr>
        <p:spPr>
          <a:xfrm>
            <a:off x="342400" y="1680783"/>
            <a:ext cx="11568430" cy="4053840"/>
          </a:xfrm>
          <a:custGeom>
            <a:avLst/>
            <a:gdLst/>
            <a:ahLst/>
            <a:cxnLst/>
            <a:rect l="l" t="t" r="r" b="b"/>
            <a:pathLst>
              <a:path w="11568430" h="4053840">
                <a:moveTo>
                  <a:pt x="0" y="4053291"/>
                </a:moveTo>
                <a:lnTo>
                  <a:pt x="11568317" y="4053291"/>
                </a:lnTo>
                <a:lnTo>
                  <a:pt x="11568317" y="0"/>
                </a:lnTo>
                <a:lnTo>
                  <a:pt x="0" y="0"/>
                </a:lnTo>
                <a:lnTo>
                  <a:pt x="0" y="4053291"/>
                </a:lnTo>
                <a:close/>
              </a:path>
            </a:pathLst>
          </a:custGeom>
          <a:noFill/>
        </p:spPr>
        <p:txBody>
          <a:bodyPr wrap="square" lIns="0" tIns="0" rIns="0" bIns="0" rtlCol="0"/>
          <a:lstStyle/>
          <a:p>
            <a:endParaRPr/>
          </a:p>
        </p:txBody>
      </p:sp>
      <p:sp>
        <p:nvSpPr>
          <p:cNvPr id="11" name="TextBox 10">
            <a:extLst>
              <a:ext uri="{FF2B5EF4-FFF2-40B4-BE49-F238E27FC236}">
                <a16:creationId xmlns:a16="http://schemas.microsoft.com/office/drawing/2014/main" id="{604C7763-7147-2E49-B72B-96EF08A45812}"/>
              </a:ext>
            </a:extLst>
          </p:cNvPr>
          <p:cNvSpPr txBox="1"/>
          <p:nvPr/>
        </p:nvSpPr>
        <p:spPr>
          <a:xfrm>
            <a:off x="9350477" y="560439"/>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790080CB-C1C4-B149-8FF4-6CF247784CD6}"/>
              </a:ext>
            </a:extLst>
          </p:cNvPr>
          <p:cNvPicPr>
            <a:picLocks noChangeAspect="1"/>
          </p:cNvPicPr>
          <p:nvPr/>
        </p:nvPicPr>
        <p:blipFill>
          <a:blip r:embed="rId3"/>
          <a:stretch>
            <a:fillRect/>
          </a:stretch>
        </p:blipFill>
        <p:spPr>
          <a:xfrm>
            <a:off x="457200" y="1680783"/>
            <a:ext cx="4491950" cy="4262817"/>
          </a:xfrm>
          <a:prstGeom prst="rect">
            <a:avLst/>
          </a:prstGeom>
        </p:spPr>
      </p:pic>
      <p:pic>
        <p:nvPicPr>
          <p:cNvPr id="2" name="Picture 1">
            <a:extLst>
              <a:ext uri="{FF2B5EF4-FFF2-40B4-BE49-F238E27FC236}">
                <a16:creationId xmlns:a16="http://schemas.microsoft.com/office/drawing/2014/main" id="{D29046DE-BD70-2C41-A7D4-6B059A8121A5}"/>
              </a:ext>
            </a:extLst>
          </p:cNvPr>
          <p:cNvPicPr>
            <a:picLocks noChangeAspect="1"/>
          </p:cNvPicPr>
          <p:nvPr/>
        </p:nvPicPr>
        <p:blipFill>
          <a:blip r:embed="rId4"/>
          <a:stretch>
            <a:fillRect/>
          </a:stretch>
        </p:blipFill>
        <p:spPr>
          <a:xfrm>
            <a:off x="4949150" y="1668620"/>
            <a:ext cx="7004170" cy="4227109"/>
          </a:xfrm>
          <a:prstGeom prst="rect">
            <a:avLst/>
          </a:prstGeom>
        </p:spPr>
      </p:pic>
    </p:spTree>
    <p:extLst>
      <p:ext uri="{BB962C8B-B14F-4D97-AF65-F5344CB8AC3E}">
        <p14:creationId xmlns:p14="http://schemas.microsoft.com/office/powerpoint/2010/main" val="29109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xfrm>
            <a:off x="530225" y="305369"/>
            <a:ext cx="11131549" cy="553998"/>
          </a:xfrm>
          <a:prstGeom prst="rect">
            <a:avLst/>
          </a:prstGeom>
        </p:spPr>
        <p:txBody>
          <a:bodyPr vert="horz" wrap="square" lIns="0" tIns="0" rIns="0" bIns="0" rtlCol="0">
            <a:spAutoFit/>
          </a:bodyPr>
          <a:lstStyle/>
          <a:p>
            <a:pPr marL="12700">
              <a:lnSpc>
                <a:spcPct val="100000"/>
              </a:lnSpc>
            </a:pPr>
            <a:r>
              <a:rPr spc="-5" dirty="0"/>
              <a:t>I</a:t>
            </a:r>
            <a:r>
              <a:rPr dirty="0"/>
              <a:t>ST </a:t>
            </a:r>
            <a:r>
              <a:rPr spc="-25" dirty="0">
                <a:latin typeface="Cambria"/>
                <a:cs typeface="Cambria"/>
              </a:rPr>
              <a:t>7</a:t>
            </a:r>
            <a:r>
              <a:rPr lang="en-US" spc="-25" dirty="0">
                <a:latin typeface="Cambria"/>
                <a:cs typeface="Cambria"/>
              </a:rPr>
              <a:t>18</a:t>
            </a:r>
            <a:r>
              <a:rPr dirty="0"/>
              <a:t>:</a:t>
            </a:r>
            <a:r>
              <a:rPr spc="-5" dirty="0"/>
              <a:t> </a:t>
            </a:r>
            <a:r>
              <a:rPr lang="en-US" spc="-5" dirty="0" err="1"/>
              <a:t>Big</a:t>
            </a:r>
            <a:r>
              <a:rPr dirty="0" err="1"/>
              <a:t>D</a:t>
            </a:r>
            <a:r>
              <a:rPr spc="-5" dirty="0" err="1"/>
              <a:t>a</a:t>
            </a:r>
            <a:r>
              <a:rPr dirty="0" err="1"/>
              <a:t>ta</a:t>
            </a:r>
            <a:r>
              <a:rPr spc="-5" dirty="0"/>
              <a:t> Ana</a:t>
            </a:r>
            <a:r>
              <a:rPr dirty="0"/>
              <a:t>lyt</a:t>
            </a:r>
            <a:r>
              <a:rPr spc="-5" dirty="0"/>
              <a:t>i</a:t>
            </a:r>
            <a:r>
              <a:rPr dirty="0"/>
              <a:t>cs</a:t>
            </a:r>
          </a:p>
        </p:txBody>
      </p:sp>
      <p:sp>
        <p:nvSpPr>
          <p:cNvPr id="6" name="object 6"/>
          <p:cNvSpPr txBox="1"/>
          <p:nvPr/>
        </p:nvSpPr>
        <p:spPr>
          <a:xfrm>
            <a:off x="457200" y="1093162"/>
            <a:ext cx="10439400" cy="369332"/>
          </a:xfrm>
          <a:prstGeom prst="rect">
            <a:avLst/>
          </a:prstGeom>
          <a:solidFill>
            <a:schemeClr val="accent6">
              <a:lumMod val="60000"/>
              <a:lumOff val="40000"/>
            </a:schemeClr>
          </a:solidFill>
        </p:spPr>
        <p:txBody>
          <a:bodyPr vert="horz" wrap="square" lIns="0" tIns="0" rIns="0" bIns="0" rtlCol="0">
            <a:spAutoFit/>
          </a:bodyPr>
          <a:lstStyle/>
          <a:p>
            <a:pPr marL="85725">
              <a:lnSpc>
                <a:spcPct val="100000"/>
              </a:lnSpc>
            </a:pPr>
            <a:r>
              <a:rPr lang="en-US" sz="2400" i="1" dirty="0">
                <a:solidFill>
                  <a:srgbClr val="3E3D3C"/>
                </a:solidFill>
                <a:latin typeface="Georgia"/>
                <a:cs typeface="Georgia"/>
              </a:rPr>
              <a:t>Learning Outcomes</a:t>
            </a:r>
            <a:endParaRPr sz="2400" dirty="0">
              <a:latin typeface="Georgia"/>
              <a:cs typeface="Georgia"/>
            </a:endParaRPr>
          </a:p>
        </p:txBody>
      </p:sp>
      <p:sp>
        <p:nvSpPr>
          <p:cNvPr id="7" name="object 7"/>
          <p:cNvSpPr/>
          <p:nvPr/>
        </p:nvSpPr>
        <p:spPr>
          <a:xfrm>
            <a:off x="342400" y="1680783"/>
            <a:ext cx="11568430" cy="4053840"/>
          </a:xfrm>
          <a:custGeom>
            <a:avLst/>
            <a:gdLst/>
            <a:ahLst/>
            <a:cxnLst/>
            <a:rect l="l" t="t" r="r" b="b"/>
            <a:pathLst>
              <a:path w="11568430" h="4053840">
                <a:moveTo>
                  <a:pt x="0" y="4053291"/>
                </a:moveTo>
                <a:lnTo>
                  <a:pt x="11568317" y="4053291"/>
                </a:lnTo>
                <a:lnTo>
                  <a:pt x="11568317" y="0"/>
                </a:lnTo>
                <a:lnTo>
                  <a:pt x="0" y="0"/>
                </a:lnTo>
                <a:lnTo>
                  <a:pt x="0" y="4053291"/>
                </a:lnTo>
                <a:close/>
              </a:path>
            </a:pathLst>
          </a:custGeom>
          <a:noFill/>
        </p:spPr>
        <p:txBody>
          <a:bodyPr wrap="square" lIns="0" tIns="0" rIns="0" bIns="0" rtlCol="0"/>
          <a:lstStyle/>
          <a:p>
            <a:endParaRPr/>
          </a:p>
        </p:txBody>
      </p:sp>
      <p:sp>
        <p:nvSpPr>
          <p:cNvPr id="11" name="TextBox 10">
            <a:extLst>
              <a:ext uri="{FF2B5EF4-FFF2-40B4-BE49-F238E27FC236}">
                <a16:creationId xmlns:a16="http://schemas.microsoft.com/office/drawing/2014/main" id="{604C7763-7147-2E49-B72B-96EF08A45812}"/>
              </a:ext>
            </a:extLst>
          </p:cNvPr>
          <p:cNvSpPr txBox="1"/>
          <p:nvPr/>
        </p:nvSpPr>
        <p:spPr>
          <a:xfrm>
            <a:off x="9350477" y="560439"/>
            <a:ext cx="184731"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15D04F18-0B6D-A444-B5FB-50842162048A}"/>
              </a:ext>
            </a:extLst>
          </p:cNvPr>
          <p:cNvSpPr/>
          <p:nvPr/>
        </p:nvSpPr>
        <p:spPr>
          <a:xfrm>
            <a:off x="342400" y="1486764"/>
            <a:ext cx="11849600" cy="3477875"/>
          </a:xfrm>
          <a:prstGeom prst="rect">
            <a:avLst/>
          </a:prstGeom>
        </p:spPr>
        <p:txBody>
          <a:bodyPr wrap="square">
            <a:spAutoFit/>
          </a:bodyPr>
          <a:lstStyle/>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This project was an opportunity to take all knowledge gained from the core curriculum and demonstrate the ability to combine data sets to produce meaningful analysis. </a:t>
            </a:r>
          </a:p>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 Scrub data by applying scripting methods, to include debugging, for data manipulation in Python, R or other languages.</a:t>
            </a:r>
          </a:p>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Explore data by analyzing using qualitative techniques including descriptive statistics, summarization, and visualizations.</a:t>
            </a:r>
          </a:p>
          <a:p>
            <a:pPr marL="342900" indent="-342900">
              <a:buFont typeface="Arial" panose="020B0604020202020204" pitchFamily="34" charset="0"/>
              <a:buChar char="•"/>
            </a:pPr>
            <a:r>
              <a:rPr lang="en-US" sz="2100" spc="-5" dirty="0">
                <a:solidFill>
                  <a:srgbClr val="3E3D3C"/>
                </a:solidFill>
                <a:latin typeface="Trebuchet MS"/>
              </a:rPr>
              <a:t>Modeling relationships between data matched to the information and needs of  clients and users Interpreting the data, model, analysis, and findings and Communicating in a meaningful way.</a:t>
            </a:r>
          </a:p>
          <a:p>
            <a:pPr marL="342900" indent="-342900">
              <a:buFont typeface="Arial" panose="020B0604020202020204" pitchFamily="34" charset="0"/>
              <a:buChar char="•"/>
            </a:pPr>
            <a:r>
              <a:rPr lang="en-US" sz="2100" spc="-5" dirty="0">
                <a:solidFill>
                  <a:srgbClr val="3E3D3C"/>
                </a:solidFill>
                <a:latin typeface="Trebuchet MS"/>
              </a:rPr>
              <a:t>This project also required to build a data frame, fit a regression model and find relevant predictors, and think creatively about how to organize and re- organize the data. </a:t>
            </a:r>
          </a:p>
        </p:txBody>
      </p:sp>
    </p:spTree>
    <p:extLst>
      <p:ext uri="{BB962C8B-B14F-4D97-AF65-F5344CB8AC3E}">
        <p14:creationId xmlns:p14="http://schemas.microsoft.com/office/powerpoint/2010/main" val="934565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p:cNvSpPr>
            <a:spLocks noGrp="1"/>
          </p:cNvSpPr>
          <p:nvPr>
            <p:ph type="title"/>
          </p:nvPr>
        </p:nvSpPr>
        <p:spPr>
          <a:xfrm>
            <a:off x="457200" y="253938"/>
            <a:ext cx="11277600" cy="553998"/>
          </a:xfrm>
        </p:spPr>
        <p:txBody>
          <a:bodyPr/>
          <a:lstStyle/>
          <a:p>
            <a:r>
              <a:rPr lang="en-US" b="1" dirty="0">
                <a:latin typeface="Georgia" panose="02040502050405020303" pitchFamily="18" charset="0"/>
              </a:rPr>
              <a:t>IST-719:Information Visualization</a:t>
            </a:r>
          </a:p>
        </p:txBody>
      </p:sp>
      <p:sp>
        <p:nvSpPr>
          <p:cNvPr id="7" name="Content Placeholder 6"/>
          <p:cNvSpPr>
            <a:spLocks noGrp="1"/>
          </p:cNvSpPr>
          <p:nvPr>
            <p:ph sz="quarter" idx="16"/>
          </p:nvPr>
        </p:nvSpPr>
        <p:spPr>
          <a:xfrm>
            <a:off x="457200" y="1093152"/>
            <a:ext cx="10438818" cy="430887"/>
          </a:xfrm>
        </p:spPr>
        <p:txBody>
          <a:bodyPr/>
          <a:lstStyle/>
          <a:p>
            <a:r>
              <a:rPr lang="en-US" sz="2800" b="1" dirty="0" err="1">
                <a:latin typeface="Georgia" panose="02040502050405020303" pitchFamily="18" charset="0"/>
              </a:rPr>
              <a:t>NewYork</a:t>
            </a:r>
            <a:r>
              <a:rPr lang="en-US" sz="2800" b="1" dirty="0">
                <a:latin typeface="Georgia" panose="02040502050405020303" pitchFamily="18" charset="0"/>
              </a:rPr>
              <a:t> </a:t>
            </a:r>
            <a:r>
              <a:rPr lang="en-US" sz="2800" b="1" dirty="0" err="1">
                <a:latin typeface="Georgia" panose="02040502050405020303" pitchFamily="18" charset="0"/>
              </a:rPr>
              <a:t>Citibike</a:t>
            </a:r>
            <a:r>
              <a:rPr lang="en-US" sz="2800" b="1" dirty="0">
                <a:latin typeface="Georgia" panose="02040502050405020303" pitchFamily="18" charset="0"/>
              </a:rPr>
              <a:t> Program</a:t>
            </a:r>
          </a:p>
        </p:txBody>
      </p:sp>
      <p:sp>
        <p:nvSpPr>
          <p:cNvPr id="8" name="Division Name, if applicable"/>
          <p:cNvSpPr>
            <a:spLocks noGrp="1"/>
          </p:cNvSpPr>
          <p:nvPr>
            <p:ph type="body" sz="quarter" idx="21"/>
          </p:nvPr>
        </p:nvSpPr>
        <p:spPr>
          <a:xfrm>
            <a:off x="1971178" y="6325996"/>
            <a:ext cx="8907052" cy="359406"/>
          </a:xfrm>
        </p:spPr>
        <p:txBody>
          <a:bodyPr/>
          <a:lstStyle/>
          <a:p>
            <a:endParaRPr lang="en-US" dirty="0"/>
          </a:p>
        </p:txBody>
      </p:sp>
      <p:pic>
        <p:nvPicPr>
          <p:cNvPr id="3" name="Picture 2">
            <a:extLst>
              <a:ext uri="{FF2B5EF4-FFF2-40B4-BE49-F238E27FC236}">
                <a16:creationId xmlns:a16="http://schemas.microsoft.com/office/drawing/2014/main" id="{036B5100-1DCB-CA40-8A28-1FFFB2F92A32}"/>
              </a:ext>
            </a:extLst>
          </p:cNvPr>
          <p:cNvPicPr>
            <a:picLocks noChangeAspect="1"/>
          </p:cNvPicPr>
          <p:nvPr/>
        </p:nvPicPr>
        <p:blipFill>
          <a:blip r:embed="rId3"/>
          <a:stretch>
            <a:fillRect/>
          </a:stretch>
        </p:blipFill>
        <p:spPr>
          <a:xfrm>
            <a:off x="457200" y="1809255"/>
            <a:ext cx="3409950" cy="3962591"/>
          </a:xfrm>
          <a:prstGeom prst="rect">
            <a:avLst/>
          </a:prstGeom>
        </p:spPr>
      </p:pic>
      <p:pic>
        <p:nvPicPr>
          <p:cNvPr id="4" name="Picture 3">
            <a:extLst>
              <a:ext uri="{FF2B5EF4-FFF2-40B4-BE49-F238E27FC236}">
                <a16:creationId xmlns:a16="http://schemas.microsoft.com/office/drawing/2014/main" id="{14C71029-3280-324A-9E70-46980E9288B9}"/>
              </a:ext>
            </a:extLst>
          </p:cNvPr>
          <p:cNvPicPr>
            <a:picLocks noChangeAspect="1"/>
          </p:cNvPicPr>
          <p:nvPr/>
        </p:nvPicPr>
        <p:blipFill>
          <a:blip r:embed="rId4"/>
          <a:stretch>
            <a:fillRect/>
          </a:stretch>
        </p:blipFill>
        <p:spPr>
          <a:xfrm>
            <a:off x="3867150" y="1809255"/>
            <a:ext cx="7410450" cy="4086071"/>
          </a:xfrm>
          <a:prstGeom prst="rect">
            <a:avLst/>
          </a:prstGeom>
        </p:spPr>
      </p:pic>
    </p:spTree>
    <p:extLst>
      <p:ext uri="{BB962C8B-B14F-4D97-AF65-F5344CB8AC3E}">
        <p14:creationId xmlns:p14="http://schemas.microsoft.com/office/powerpoint/2010/main" val="4829847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cNvSpPr>
            <a:spLocks noGrp="1"/>
          </p:cNvSpPr>
          <p:nvPr>
            <p:ph type="sldNum" sz="quarter" idx="10"/>
          </p:nvPr>
        </p:nvSpPr>
        <p:spPr>
          <a:xfrm>
            <a:off x="10896018" y="6334354"/>
            <a:ext cx="838782" cy="153888"/>
          </a:xfrm>
        </p:spPr>
        <p:txBody>
          <a:bodyPr/>
          <a:lstStyle/>
          <a:p>
            <a:endParaRPr lang="en-US" dirty="0"/>
          </a:p>
        </p:txBody>
      </p:sp>
      <p:sp>
        <p:nvSpPr>
          <p:cNvPr id="5" name="Slide Title"/>
          <p:cNvSpPr>
            <a:spLocks noGrp="1"/>
          </p:cNvSpPr>
          <p:nvPr>
            <p:ph type="title"/>
          </p:nvPr>
        </p:nvSpPr>
        <p:spPr>
          <a:xfrm>
            <a:off x="457200" y="253938"/>
            <a:ext cx="11277600" cy="553998"/>
          </a:xfrm>
        </p:spPr>
        <p:txBody>
          <a:bodyPr/>
          <a:lstStyle/>
          <a:p>
            <a:r>
              <a:rPr lang="en-US" dirty="0"/>
              <a:t>Applied Data Science Program</a:t>
            </a:r>
          </a:p>
        </p:txBody>
      </p:sp>
      <p:sp>
        <p:nvSpPr>
          <p:cNvPr id="7" name="Content Placeholder 6"/>
          <p:cNvSpPr>
            <a:spLocks noGrp="1"/>
          </p:cNvSpPr>
          <p:nvPr>
            <p:ph sz="quarter" idx="16"/>
          </p:nvPr>
        </p:nvSpPr>
        <p:spPr>
          <a:xfrm>
            <a:off x="457200" y="1093152"/>
            <a:ext cx="10438818" cy="369332"/>
          </a:xfrm>
        </p:spPr>
        <p:txBody>
          <a:bodyPr/>
          <a:lstStyle/>
          <a:p>
            <a:r>
              <a:rPr lang="en-US" dirty="0"/>
              <a:t>Introduction</a:t>
            </a:r>
          </a:p>
        </p:txBody>
      </p:sp>
      <p:sp>
        <p:nvSpPr>
          <p:cNvPr id="3" name="Main slide content text"/>
          <p:cNvSpPr>
            <a:spLocks noGrp="1"/>
          </p:cNvSpPr>
          <p:nvPr>
            <p:ph type="body" sz="quarter" idx="17"/>
          </p:nvPr>
        </p:nvSpPr>
        <p:spPr>
          <a:xfrm>
            <a:off x="457200" y="1876680"/>
            <a:ext cx="11277600" cy="3589059"/>
          </a:xfrm>
        </p:spPr>
        <p:txBody>
          <a:bodyPr/>
          <a:lstStyle/>
          <a:p>
            <a:pPr marL="12700" marR="264160">
              <a:lnSpc>
                <a:spcPts val="2630"/>
              </a:lnSpc>
            </a:pPr>
            <a:r>
              <a:rPr lang="en-US" sz="1600" spc="-5" dirty="0">
                <a:latin typeface="Trebuchet MS"/>
                <a:cs typeface="Trebuchet MS"/>
              </a:rPr>
              <a:t>T</a:t>
            </a:r>
            <a:r>
              <a:rPr lang="en-US" sz="1600" dirty="0">
                <a:latin typeface="Trebuchet MS"/>
                <a:cs typeface="Trebuchet MS"/>
              </a:rPr>
              <a:t>he </a:t>
            </a:r>
            <a:r>
              <a:rPr lang="en-US" sz="1600" spc="-5" dirty="0">
                <a:latin typeface="Trebuchet MS"/>
                <a:cs typeface="Trebuchet MS"/>
              </a:rPr>
              <a:t>A</a:t>
            </a:r>
            <a:r>
              <a:rPr lang="en-US" sz="1600" dirty="0">
                <a:latin typeface="Trebuchet MS"/>
                <a:cs typeface="Trebuchet MS"/>
              </a:rPr>
              <a:t>pp</a:t>
            </a:r>
            <a:r>
              <a:rPr lang="en-US" sz="1600" spc="-5" dirty="0">
                <a:latin typeface="Trebuchet MS"/>
                <a:cs typeface="Trebuchet MS"/>
              </a:rPr>
              <a:t>l</a:t>
            </a:r>
            <a:r>
              <a:rPr lang="en-US" sz="1600" dirty="0">
                <a:latin typeface="Trebuchet MS"/>
                <a:cs typeface="Trebuchet MS"/>
              </a:rPr>
              <a:t>ied Data </a:t>
            </a:r>
            <a:r>
              <a:rPr lang="en-US" sz="1600" spc="-5" dirty="0">
                <a:latin typeface="Trebuchet MS"/>
                <a:cs typeface="Trebuchet MS"/>
              </a:rPr>
              <a:t>S</a:t>
            </a:r>
            <a:r>
              <a:rPr lang="en-US" sz="1600" dirty="0">
                <a:latin typeface="Trebuchet MS"/>
                <a:cs typeface="Trebuchet MS"/>
              </a:rPr>
              <a:t>cience p</a:t>
            </a:r>
            <a:r>
              <a:rPr lang="en-US" sz="1600" spc="-5" dirty="0">
                <a:latin typeface="Trebuchet MS"/>
                <a:cs typeface="Trebuchet MS"/>
              </a:rPr>
              <a:t>rogr</a:t>
            </a:r>
            <a:r>
              <a:rPr lang="en-US" sz="1600" dirty="0">
                <a:latin typeface="Trebuchet MS"/>
                <a:cs typeface="Trebuchet MS"/>
              </a:rPr>
              <a:t>am at </a:t>
            </a:r>
            <a:r>
              <a:rPr lang="en-US" sz="1600" spc="-5" dirty="0">
                <a:latin typeface="Trebuchet MS"/>
                <a:cs typeface="Trebuchet MS"/>
              </a:rPr>
              <a:t>S</a:t>
            </a:r>
            <a:r>
              <a:rPr lang="en-US" sz="1600" dirty="0">
                <a:latin typeface="Trebuchet MS"/>
                <a:cs typeface="Trebuchet MS"/>
              </a:rPr>
              <a:t>y</a:t>
            </a:r>
            <a:r>
              <a:rPr lang="en-US" sz="1600" spc="-5" dirty="0">
                <a:latin typeface="Trebuchet MS"/>
                <a:cs typeface="Trebuchet MS"/>
              </a:rPr>
              <a:t>r</a:t>
            </a:r>
            <a:r>
              <a:rPr lang="en-US" sz="1600" dirty="0">
                <a:latin typeface="Trebuchet MS"/>
                <a:cs typeface="Trebuchet MS"/>
              </a:rPr>
              <a:t>acu</a:t>
            </a:r>
            <a:r>
              <a:rPr lang="en-US" sz="1600" spc="-5" dirty="0">
                <a:latin typeface="Trebuchet MS"/>
                <a:cs typeface="Trebuchet MS"/>
              </a:rPr>
              <a:t>s</a:t>
            </a:r>
            <a:r>
              <a:rPr lang="en-US" sz="1600" dirty="0">
                <a:latin typeface="Trebuchet MS"/>
                <a:cs typeface="Trebuchet MS"/>
              </a:rPr>
              <a:t>e Uni</a:t>
            </a:r>
            <a:r>
              <a:rPr lang="en-US" sz="1600" spc="-5" dirty="0">
                <a:latin typeface="Trebuchet MS"/>
                <a:cs typeface="Trebuchet MS"/>
              </a:rPr>
              <a:t>v</a:t>
            </a:r>
            <a:r>
              <a:rPr lang="en-US" sz="1600" dirty="0">
                <a:latin typeface="Trebuchet MS"/>
                <a:cs typeface="Trebuchet MS"/>
              </a:rPr>
              <a:t>e</a:t>
            </a:r>
            <a:r>
              <a:rPr lang="en-US" sz="1600" spc="-5" dirty="0">
                <a:latin typeface="Trebuchet MS"/>
                <a:cs typeface="Trebuchet MS"/>
              </a:rPr>
              <a:t>rs</a:t>
            </a:r>
            <a:r>
              <a:rPr lang="en-US" sz="1600" dirty="0">
                <a:latin typeface="Trebuchet MS"/>
                <a:cs typeface="Trebuchet MS"/>
              </a:rPr>
              <a:t>ity’s</a:t>
            </a:r>
            <a:r>
              <a:rPr lang="en-US" sz="1600" spc="-5" dirty="0">
                <a:latin typeface="Trebuchet MS"/>
                <a:cs typeface="Trebuchet MS"/>
              </a:rPr>
              <a:t> S</a:t>
            </a:r>
            <a:r>
              <a:rPr lang="en-US" sz="1600" dirty="0">
                <a:latin typeface="Trebuchet MS"/>
                <a:cs typeface="Trebuchet MS"/>
              </a:rPr>
              <a:t>ch</a:t>
            </a:r>
            <a:r>
              <a:rPr lang="en-US" sz="1600" spc="-5" dirty="0">
                <a:latin typeface="Trebuchet MS"/>
                <a:cs typeface="Trebuchet MS"/>
              </a:rPr>
              <a:t>oo</a:t>
            </a:r>
            <a:r>
              <a:rPr lang="en-US" sz="1600" dirty="0">
                <a:latin typeface="Trebuchet MS"/>
                <a:cs typeface="Trebuchet MS"/>
              </a:rPr>
              <a:t>l</a:t>
            </a:r>
            <a:r>
              <a:rPr lang="en-US" sz="1600" spc="-5" dirty="0">
                <a:latin typeface="Trebuchet MS"/>
                <a:cs typeface="Trebuchet MS"/>
              </a:rPr>
              <a:t> o</a:t>
            </a:r>
            <a:r>
              <a:rPr lang="en-US" sz="1600" dirty="0">
                <a:latin typeface="Trebuchet MS"/>
                <a:cs typeface="Trebuchet MS"/>
              </a:rPr>
              <a:t>f In</a:t>
            </a:r>
            <a:r>
              <a:rPr lang="en-US" sz="1600" spc="-5" dirty="0">
                <a:latin typeface="Trebuchet MS"/>
                <a:cs typeface="Trebuchet MS"/>
              </a:rPr>
              <a:t>for</a:t>
            </a:r>
            <a:r>
              <a:rPr lang="en-US" sz="1600" dirty="0">
                <a:latin typeface="Trebuchet MS"/>
                <a:cs typeface="Trebuchet MS"/>
              </a:rPr>
              <a:t>mati</a:t>
            </a:r>
            <a:r>
              <a:rPr lang="en-US" sz="1600" spc="-5" dirty="0">
                <a:latin typeface="Trebuchet MS"/>
                <a:cs typeface="Trebuchet MS"/>
              </a:rPr>
              <a:t>o</a:t>
            </a:r>
            <a:r>
              <a:rPr lang="en-US" sz="1600" dirty="0">
                <a:latin typeface="Trebuchet MS"/>
                <a:cs typeface="Trebuchet MS"/>
              </a:rPr>
              <a:t>n </a:t>
            </a:r>
            <a:r>
              <a:rPr lang="en-US" sz="1600" spc="-5" dirty="0">
                <a:latin typeface="Trebuchet MS"/>
                <a:cs typeface="Trebuchet MS"/>
              </a:rPr>
              <a:t>S</a:t>
            </a:r>
            <a:r>
              <a:rPr lang="en-US" sz="1600" dirty="0">
                <a:latin typeface="Trebuchet MS"/>
                <a:cs typeface="Trebuchet MS"/>
              </a:rPr>
              <a:t>tudies</a:t>
            </a:r>
            <a:r>
              <a:rPr lang="en-US" sz="1600" spc="-5" dirty="0">
                <a:latin typeface="Trebuchet MS"/>
                <a:cs typeface="Trebuchet MS"/>
              </a:rPr>
              <a:t> </a:t>
            </a:r>
            <a:r>
              <a:rPr lang="en-US" sz="1600" dirty="0">
                <a:latin typeface="Trebuchet MS"/>
                <a:cs typeface="Trebuchet MS"/>
              </a:rPr>
              <a:t>p</a:t>
            </a:r>
            <a:r>
              <a:rPr lang="en-US" sz="1600" spc="-5" dirty="0">
                <a:latin typeface="Trebuchet MS"/>
                <a:cs typeface="Trebuchet MS"/>
              </a:rPr>
              <a:t>rov</a:t>
            </a:r>
            <a:r>
              <a:rPr lang="en-US" sz="1600" dirty="0">
                <a:latin typeface="Trebuchet MS"/>
                <a:cs typeface="Trebuchet MS"/>
              </a:rPr>
              <a:t>ides</a:t>
            </a:r>
            <a:r>
              <a:rPr lang="en-US" sz="1600" spc="-5" dirty="0">
                <a:latin typeface="Trebuchet MS"/>
                <a:cs typeface="Trebuchet MS"/>
              </a:rPr>
              <a:t> s</a:t>
            </a:r>
            <a:r>
              <a:rPr lang="en-US" sz="1600" dirty="0">
                <a:latin typeface="Trebuchet MS"/>
                <a:cs typeface="Trebuchet MS"/>
              </a:rPr>
              <a:t>tudents</a:t>
            </a:r>
            <a:r>
              <a:rPr lang="en-US" sz="1600" spc="-5" dirty="0">
                <a:latin typeface="Trebuchet MS"/>
                <a:cs typeface="Trebuchet MS"/>
              </a:rPr>
              <a:t> </a:t>
            </a:r>
            <a:r>
              <a:rPr lang="en-US" sz="1600" dirty="0">
                <a:latin typeface="Trebuchet MS"/>
                <a:cs typeface="Trebuchet MS"/>
              </a:rPr>
              <a:t>the </a:t>
            </a:r>
            <a:r>
              <a:rPr lang="en-US" sz="1600" spc="-5" dirty="0">
                <a:latin typeface="Trebuchet MS"/>
                <a:cs typeface="Trebuchet MS"/>
              </a:rPr>
              <a:t>o</a:t>
            </a:r>
            <a:r>
              <a:rPr lang="en-US" sz="1600" dirty="0">
                <a:latin typeface="Trebuchet MS"/>
                <a:cs typeface="Trebuchet MS"/>
              </a:rPr>
              <a:t>pp</a:t>
            </a:r>
            <a:r>
              <a:rPr lang="en-US" sz="1600" spc="-5" dirty="0">
                <a:latin typeface="Trebuchet MS"/>
                <a:cs typeface="Trebuchet MS"/>
              </a:rPr>
              <a:t>or</a:t>
            </a:r>
            <a:r>
              <a:rPr lang="en-US" sz="1600" dirty="0">
                <a:latin typeface="Trebuchet MS"/>
                <a:cs typeface="Trebuchet MS"/>
              </a:rPr>
              <a:t>tunity to</a:t>
            </a:r>
            <a:r>
              <a:rPr lang="en-US" sz="1600" spc="-5" dirty="0">
                <a:latin typeface="Trebuchet MS"/>
                <a:cs typeface="Trebuchet MS"/>
              </a:rPr>
              <a:t> </a:t>
            </a:r>
            <a:r>
              <a:rPr lang="en-US" sz="1600" dirty="0">
                <a:latin typeface="Trebuchet MS"/>
                <a:cs typeface="Trebuchet MS"/>
              </a:rPr>
              <a:t>c</a:t>
            </a:r>
            <a:r>
              <a:rPr lang="en-US" sz="1600" spc="-5" dirty="0">
                <a:latin typeface="Trebuchet MS"/>
                <a:cs typeface="Trebuchet MS"/>
              </a:rPr>
              <a:t>oll</a:t>
            </a:r>
            <a:r>
              <a:rPr lang="en-US" sz="1600" dirty="0">
                <a:latin typeface="Trebuchet MS"/>
                <a:cs typeface="Trebuchet MS"/>
              </a:rPr>
              <a:t>ect, mana</a:t>
            </a:r>
            <a:r>
              <a:rPr lang="en-US" sz="1600" spc="-5" dirty="0">
                <a:latin typeface="Trebuchet MS"/>
                <a:cs typeface="Trebuchet MS"/>
              </a:rPr>
              <a:t>g</a:t>
            </a:r>
            <a:r>
              <a:rPr lang="en-US" sz="1600" dirty="0">
                <a:latin typeface="Trebuchet MS"/>
                <a:cs typeface="Trebuchet MS"/>
              </a:rPr>
              <a:t>e, ana</a:t>
            </a:r>
            <a:r>
              <a:rPr lang="en-US" sz="1600" spc="-5" dirty="0">
                <a:latin typeface="Trebuchet MS"/>
                <a:cs typeface="Trebuchet MS"/>
              </a:rPr>
              <a:t>l</a:t>
            </a:r>
            <a:r>
              <a:rPr lang="en-US" sz="1600" dirty="0">
                <a:latin typeface="Trebuchet MS"/>
                <a:cs typeface="Trebuchet MS"/>
              </a:rPr>
              <a:t>y</a:t>
            </a:r>
            <a:r>
              <a:rPr lang="en-US" sz="1600" spc="-5" dirty="0">
                <a:latin typeface="Trebuchet MS"/>
                <a:cs typeface="Trebuchet MS"/>
              </a:rPr>
              <a:t>z</a:t>
            </a:r>
            <a:r>
              <a:rPr lang="en-US" sz="1600" dirty="0">
                <a:latin typeface="Trebuchet MS"/>
                <a:cs typeface="Trebuchet MS"/>
              </a:rPr>
              <a:t>e, and de</a:t>
            </a:r>
            <a:r>
              <a:rPr lang="en-US" sz="1600" spc="-5" dirty="0">
                <a:latin typeface="Trebuchet MS"/>
                <a:cs typeface="Trebuchet MS"/>
              </a:rPr>
              <a:t>v</a:t>
            </a:r>
            <a:r>
              <a:rPr lang="en-US" sz="1600" dirty="0">
                <a:latin typeface="Trebuchet MS"/>
                <a:cs typeface="Trebuchet MS"/>
              </a:rPr>
              <a:t>e</a:t>
            </a:r>
            <a:r>
              <a:rPr lang="en-US" sz="1600" spc="-5" dirty="0">
                <a:latin typeface="Trebuchet MS"/>
                <a:cs typeface="Trebuchet MS"/>
              </a:rPr>
              <a:t>lo</a:t>
            </a:r>
            <a:r>
              <a:rPr lang="en-US" sz="1600" dirty="0">
                <a:latin typeface="Trebuchet MS"/>
                <a:cs typeface="Trebuchet MS"/>
              </a:rPr>
              <a:t>p in</a:t>
            </a:r>
            <a:r>
              <a:rPr lang="en-US" sz="1600" spc="-5" dirty="0">
                <a:latin typeface="Trebuchet MS"/>
                <a:cs typeface="Trebuchet MS"/>
              </a:rPr>
              <a:t>s</a:t>
            </a:r>
            <a:r>
              <a:rPr lang="en-US" sz="1600" dirty="0">
                <a:latin typeface="Trebuchet MS"/>
                <a:cs typeface="Trebuchet MS"/>
              </a:rPr>
              <a:t>i</a:t>
            </a:r>
            <a:r>
              <a:rPr lang="en-US" sz="1600" spc="-5" dirty="0">
                <a:latin typeface="Trebuchet MS"/>
                <a:cs typeface="Trebuchet MS"/>
              </a:rPr>
              <a:t>g</a:t>
            </a:r>
            <a:r>
              <a:rPr lang="en-US" sz="1600" dirty="0">
                <a:latin typeface="Trebuchet MS"/>
                <a:cs typeface="Trebuchet MS"/>
              </a:rPr>
              <a:t>hts</a:t>
            </a:r>
            <a:r>
              <a:rPr lang="en-US" sz="1600" spc="-5" dirty="0">
                <a:latin typeface="Trebuchet MS"/>
                <a:cs typeface="Trebuchet MS"/>
              </a:rPr>
              <a:t> </a:t>
            </a:r>
            <a:r>
              <a:rPr lang="en-US" sz="1600" dirty="0">
                <a:latin typeface="Trebuchet MS"/>
                <a:cs typeface="Trebuchet MS"/>
              </a:rPr>
              <a:t>u</a:t>
            </a:r>
            <a:r>
              <a:rPr lang="en-US" sz="1600" spc="-5" dirty="0">
                <a:latin typeface="Trebuchet MS"/>
                <a:cs typeface="Trebuchet MS"/>
              </a:rPr>
              <a:t>s</a:t>
            </a:r>
            <a:r>
              <a:rPr lang="en-US" sz="1600" dirty="0">
                <a:latin typeface="Trebuchet MS"/>
                <a:cs typeface="Trebuchet MS"/>
              </a:rPr>
              <a:t>ing</a:t>
            </a:r>
            <a:r>
              <a:rPr lang="en-US" sz="1600" spc="-5" dirty="0">
                <a:latin typeface="Trebuchet MS"/>
                <a:cs typeface="Trebuchet MS"/>
              </a:rPr>
              <a:t> </a:t>
            </a:r>
            <a:r>
              <a:rPr lang="en-US" sz="1600" dirty="0">
                <a:latin typeface="Trebuchet MS"/>
                <a:cs typeface="Trebuchet MS"/>
              </a:rPr>
              <a:t>data </a:t>
            </a:r>
            <a:r>
              <a:rPr lang="en-US" sz="1600" spc="-5" dirty="0">
                <a:latin typeface="Trebuchet MS"/>
                <a:cs typeface="Trebuchet MS"/>
              </a:rPr>
              <a:t>fro</a:t>
            </a:r>
            <a:r>
              <a:rPr lang="en-US" sz="1600" dirty="0">
                <a:latin typeface="Trebuchet MS"/>
                <a:cs typeface="Trebuchet MS"/>
              </a:rPr>
              <a:t>m a mu</a:t>
            </a:r>
            <a:r>
              <a:rPr lang="en-US" sz="1600" spc="-5" dirty="0">
                <a:latin typeface="Trebuchet MS"/>
                <a:cs typeface="Trebuchet MS"/>
              </a:rPr>
              <a:t>l</a:t>
            </a:r>
            <a:r>
              <a:rPr lang="en-US" sz="1600" dirty="0">
                <a:latin typeface="Trebuchet MS"/>
                <a:cs typeface="Trebuchet MS"/>
              </a:rPr>
              <a:t>titude </a:t>
            </a:r>
            <a:r>
              <a:rPr lang="en-US" sz="1600" spc="-5" dirty="0">
                <a:latin typeface="Trebuchet MS"/>
                <a:cs typeface="Trebuchet MS"/>
              </a:rPr>
              <a:t>o</a:t>
            </a:r>
            <a:r>
              <a:rPr lang="en-US" sz="1600" dirty="0">
                <a:latin typeface="Trebuchet MS"/>
                <a:cs typeface="Trebuchet MS"/>
              </a:rPr>
              <a:t>f</a:t>
            </a:r>
            <a:r>
              <a:rPr lang="en-US" sz="1600" spc="-5" dirty="0">
                <a:latin typeface="Trebuchet MS"/>
                <a:cs typeface="Trebuchet MS"/>
              </a:rPr>
              <a:t> </a:t>
            </a:r>
            <a:r>
              <a:rPr lang="en-US" sz="1600" dirty="0">
                <a:latin typeface="Trebuchet MS"/>
                <a:cs typeface="Trebuchet MS"/>
              </a:rPr>
              <a:t>d</a:t>
            </a:r>
            <a:r>
              <a:rPr lang="en-US" sz="1600" spc="-5" dirty="0">
                <a:latin typeface="Trebuchet MS"/>
                <a:cs typeface="Trebuchet MS"/>
              </a:rPr>
              <a:t>o</a:t>
            </a:r>
            <a:r>
              <a:rPr lang="en-US" sz="1600" dirty="0">
                <a:latin typeface="Trebuchet MS"/>
                <a:cs typeface="Trebuchet MS"/>
              </a:rPr>
              <a:t>mains</a:t>
            </a:r>
            <a:r>
              <a:rPr lang="en-US" sz="1600" spc="-5" dirty="0">
                <a:latin typeface="Trebuchet MS"/>
                <a:cs typeface="Trebuchet MS"/>
              </a:rPr>
              <a:t> </a:t>
            </a:r>
            <a:r>
              <a:rPr lang="en-US" sz="1600" dirty="0">
                <a:latin typeface="Trebuchet MS"/>
                <a:cs typeface="Trebuchet MS"/>
              </a:rPr>
              <a:t>u</a:t>
            </a:r>
            <a:r>
              <a:rPr lang="en-US" sz="1600" spc="-5" dirty="0">
                <a:latin typeface="Trebuchet MS"/>
                <a:cs typeface="Trebuchet MS"/>
              </a:rPr>
              <a:t>s</a:t>
            </a:r>
            <a:r>
              <a:rPr lang="en-US" sz="1600" dirty="0">
                <a:latin typeface="Trebuchet MS"/>
                <a:cs typeface="Trebuchet MS"/>
              </a:rPr>
              <a:t>ing </a:t>
            </a:r>
            <a:r>
              <a:rPr lang="en-US" sz="1600" spc="-5" dirty="0">
                <a:latin typeface="Trebuchet MS"/>
                <a:cs typeface="Trebuchet MS"/>
              </a:rPr>
              <a:t>v</a:t>
            </a:r>
            <a:r>
              <a:rPr lang="en-US" sz="1600" dirty="0">
                <a:latin typeface="Trebuchet MS"/>
                <a:cs typeface="Trebuchet MS"/>
              </a:rPr>
              <a:t>a</a:t>
            </a:r>
            <a:r>
              <a:rPr lang="en-US" sz="1600" spc="-5" dirty="0">
                <a:latin typeface="Trebuchet MS"/>
                <a:cs typeface="Trebuchet MS"/>
              </a:rPr>
              <a:t>r</a:t>
            </a:r>
            <a:r>
              <a:rPr lang="en-US" sz="1600" dirty="0">
                <a:latin typeface="Trebuchet MS"/>
                <a:cs typeface="Trebuchet MS"/>
              </a:rPr>
              <a:t>i</a:t>
            </a:r>
            <a:r>
              <a:rPr lang="en-US" sz="1600" spc="-5" dirty="0">
                <a:latin typeface="Trebuchet MS"/>
                <a:cs typeface="Trebuchet MS"/>
              </a:rPr>
              <a:t>o</a:t>
            </a:r>
            <a:r>
              <a:rPr lang="en-US" sz="1600" dirty="0">
                <a:latin typeface="Trebuchet MS"/>
                <a:cs typeface="Trebuchet MS"/>
              </a:rPr>
              <a:t>us</a:t>
            </a:r>
            <a:r>
              <a:rPr lang="en-US" sz="1600" spc="-5" dirty="0">
                <a:latin typeface="Trebuchet MS"/>
                <a:cs typeface="Trebuchet MS"/>
              </a:rPr>
              <a:t> </a:t>
            </a:r>
            <a:r>
              <a:rPr lang="en-US" sz="1600" dirty="0">
                <a:latin typeface="Trebuchet MS"/>
                <a:cs typeface="Trebuchet MS"/>
              </a:rPr>
              <a:t>t</a:t>
            </a:r>
            <a:r>
              <a:rPr lang="en-US" sz="1600" spc="-5" dirty="0">
                <a:latin typeface="Trebuchet MS"/>
                <a:cs typeface="Trebuchet MS"/>
              </a:rPr>
              <a:t>ool</a:t>
            </a:r>
            <a:r>
              <a:rPr lang="en-US" sz="1600" dirty="0">
                <a:latin typeface="Trebuchet MS"/>
                <a:cs typeface="Trebuchet MS"/>
              </a:rPr>
              <a:t>s</a:t>
            </a:r>
            <a:r>
              <a:rPr lang="en-US" sz="1600" spc="-5" dirty="0">
                <a:latin typeface="Trebuchet MS"/>
                <a:cs typeface="Trebuchet MS"/>
              </a:rPr>
              <a:t> </a:t>
            </a:r>
            <a:r>
              <a:rPr lang="en-US" sz="1600" dirty="0">
                <a:latin typeface="Trebuchet MS"/>
                <a:cs typeface="Trebuchet MS"/>
              </a:rPr>
              <a:t>and technique</a:t>
            </a:r>
            <a:r>
              <a:rPr lang="en-US" sz="1600" spc="-5" dirty="0">
                <a:latin typeface="Trebuchet MS"/>
                <a:cs typeface="Trebuchet MS"/>
              </a:rPr>
              <a:t>s</a:t>
            </a:r>
            <a:r>
              <a:rPr lang="en-US" sz="1600" dirty="0">
                <a:latin typeface="Trebuchet MS"/>
                <a:cs typeface="Trebuchet MS"/>
              </a:rPr>
              <a:t>.</a:t>
            </a:r>
          </a:p>
          <a:p>
            <a:pPr>
              <a:lnSpc>
                <a:spcPct val="100000"/>
              </a:lnSpc>
              <a:spcBef>
                <a:spcPts val="32"/>
              </a:spcBef>
            </a:pPr>
            <a:endParaRPr lang="en-US" sz="1600" dirty="0">
              <a:latin typeface="Times New Roman"/>
              <a:cs typeface="Times New Roman"/>
            </a:endParaRPr>
          </a:p>
          <a:p>
            <a:pPr marL="12700" marR="5080">
              <a:lnSpc>
                <a:spcPts val="2630"/>
              </a:lnSpc>
            </a:pPr>
            <a:r>
              <a:rPr lang="en-US" sz="1600" dirty="0">
                <a:latin typeface="Trebuchet MS"/>
                <a:cs typeface="Trebuchet MS"/>
              </a:rPr>
              <a:t>Rep</a:t>
            </a:r>
            <a:r>
              <a:rPr lang="en-US" sz="1600" spc="-5" dirty="0">
                <a:latin typeface="Trebuchet MS"/>
                <a:cs typeface="Trebuchet MS"/>
              </a:rPr>
              <a:t>or</a:t>
            </a:r>
            <a:r>
              <a:rPr lang="en-US" sz="1600" dirty="0">
                <a:latin typeface="Trebuchet MS"/>
                <a:cs typeface="Trebuchet MS"/>
              </a:rPr>
              <a:t>ts</a:t>
            </a:r>
            <a:r>
              <a:rPr lang="en-US" sz="1600" spc="-5" dirty="0">
                <a:latin typeface="Trebuchet MS"/>
                <a:cs typeface="Trebuchet MS"/>
              </a:rPr>
              <a:t> </a:t>
            </a:r>
            <a:r>
              <a:rPr lang="en-US" sz="1600" dirty="0">
                <a:latin typeface="Trebuchet MS"/>
                <a:cs typeface="Trebuchet MS"/>
              </a:rPr>
              <a:t>and p</a:t>
            </a:r>
            <a:r>
              <a:rPr lang="en-US" sz="1600" spc="-5" dirty="0">
                <a:latin typeface="Trebuchet MS"/>
                <a:cs typeface="Trebuchet MS"/>
              </a:rPr>
              <a:t>r</a:t>
            </a:r>
            <a:r>
              <a:rPr lang="en-US" sz="1600" dirty="0">
                <a:latin typeface="Trebuchet MS"/>
                <a:cs typeface="Trebuchet MS"/>
              </a:rPr>
              <a:t>e</a:t>
            </a:r>
            <a:r>
              <a:rPr lang="en-US" sz="1600" spc="-5" dirty="0">
                <a:latin typeface="Trebuchet MS"/>
                <a:cs typeface="Trebuchet MS"/>
              </a:rPr>
              <a:t>s</a:t>
            </a:r>
            <a:r>
              <a:rPr lang="en-US" sz="1600" dirty="0">
                <a:latin typeface="Trebuchet MS"/>
                <a:cs typeface="Trebuchet MS"/>
              </a:rPr>
              <a:t>entati</a:t>
            </a:r>
            <a:r>
              <a:rPr lang="en-US" sz="1600" spc="-5" dirty="0">
                <a:latin typeface="Trebuchet MS"/>
                <a:cs typeface="Trebuchet MS"/>
              </a:rPr>
              <a:t>o</a:t>
            </a:r>
            <a:r>
              <a:rPr lang="en-US" sz="1600" dirty="0">
                <a:latin typeface="Trebuchet MS"/>
                <a:cs typeface="Trebuchet MS"/>
              </a:rPr>
              <a:t>ns</a:t>
            </a:r>
            <a:r>
              <a:rPr lang="en-US" sz="1600" spc="-5" dirty="0">
                <a:latin typeface="Trebuchet MS"/>
                <a:cs typeface="Trebuchet MS"/>
              </a:rPr>
              <a:t> </a:t>
            </a:r>
            <a:r>
              <a:rPr lang="en-US" sz="1600" dirty="0">
                <a:latin typeface="Trebuchet MS"/>
                <a:cs typeface="Trebuchet MS"/>
              </a:rPr>
              <a:t>we</a:t>
            </a:r>
            <a:r>
              <a:rPr lang="en-US" sz="1600" spc="-5" dirty="0">
                <a:latin typeface="Trebuchet MS"/>
                <a:cs typeface="Trebuchet MS"/>
              </a:rPr>
              <a:t>r</a:t>
            </a:r>
            <a:r>
              <a:rPr lang="en-US" sz="1600" dirty="0">
                <a:latin typeface="Trebuchet MS"/>
                <a:cs typeface="Trebuchet MS"/>
              </a:rPr>
              <a:t>e c</a:t>
            </a:r>
            <a:r>
              <a:rPr lang="en-US" sz="1600" spc="-5" dirty="0">
                <a:latin typeface="Trebuchet MS"/>
                <a:cs typeface="Trebuchet MS"/>
              </a:rPr>
              <a:t>r</a:t>
            </a:r>
            <a:r>
              <a:rPr lang="en-US" sz="1600" dirty="0">
                <a:latin typeface="Trebuchet MS"/>
                <a:cs typeface="Trebuchet MS"/>
              </a:rPr>
              <a:t>eated in c</a:t>
            </a:r>
            <a:r>
              <a:rPr lang="en-US" sz="1600" spc="-5" dirty="0">
                <a:latin typeface="Trebuchet MS"/>
                <a:cs typeface="Trebuchet MS"/>
              </a:rPr>
              <a:t>o</a:t>
            </a:r>
            <a:r>
              <a:rPr lang="en-US" sz="1600" dirty="0">
                <a:latin typeface="Trebuchet MS"/>
                <a:cs typeface="Trebuchet MS"/>
              </a:rPr>
              <a:t>u</a:t>
            </a:r>
            <a:r>
              <a:rPr lang="en-US" sz="1600" spc="-5" dirty="0">
                <a:latin typeface="Trebuchet MS"/>
                <a:cs typeface="Trebuchet MS"/>
              </a:rPr>
              <a:t>rs</a:t>
            </a:r>
            <a:r>
              <a:rPr lang="en-US" sz="1600" dirty="0">
                <a:latin typeface="Trebuchet MS"/>
                <a:cs typeface="Trebuchet MS"/>
              </a:rPr>
              <a:t>es</a:t>
            </a:r>
            <a:r>
              <a:rPr lang="en-US" sz="1600" spc="-5" dirty="0">
                <a:latin typeface="Trebuchet MS"/>
                <a:cs typeface="Trebuchet MS"/>
              </a:rPr>
              <a:t> </a:t>
            </a:r>
            <a:r>
              <a:rPr lang="en-US" sz="1600" dirty="0">
                <a:latin typeface="Trebuchet MS"/>
                <a:cs typeface="Trebuchet MS"/>
              </a:rPr>
              <a:t>which e</a:t>
            </a:r>
            <a:r>
              <a:rPr lang="en-US" sz="1600" spc="-5" dirty="0">
                <a:latin typeface="Trebuchet MS"/>
                <a:cs typeface="Trebuchet MS"/>
              </a:rPr>
              <a:t>x</a:t>
            </a:r>
            <a:r>
              <a:rPr lang="en-US" sz="1600" dirty="0">
                <a:latin typeface="Trebuchet MS"/>
                <a:cs typeface="Trebuchet MS"/>
              </a:rPr>
              <a:t>emp</a:t>
            </a:r>
            <a:r>
              <a:rPr lang="en-US" sz="1600" spc="-5" dirty="0">
                <a:latin typeface="Trebuchet MS"/>
                <a:cs typeface="Trebuchet MS"/>
              </a:rPr>
              <a:t>l</a:t>
            </a:r>
            <a:r>
              <a:rPr lang="en-US" sz="1600" dirty="0">
                <a:latin typeface="Trebuchet MS"/>
                <a:cs typeface="Trebuchet MS"/>
              </a:rPr>
              <a:t>i</a:t>
            </a:r>
            <a:r>
              <a:rPr lang="en-US" sz="1600" spc="-5" dirty="0">
                <a:latin typeface="Trebuchet MS"/>
                <a:cs typeface="Trebuchet MS"/>
              </a:rPr>
              <a:t>f</a:t>
            </a:r>
            <a:r>
              <a:rPr lang="en-US" sz="1600" dirty="0">
                <a:latin typeface="Trebuchet MS"/>
                <a:cs typeface="Trebuchet MS"/>
              </a:rPr>
              <a:t>y the </a:t>
            </a:r>
            <a:r>
              <a:rPr lang="en-US" sz="1600" spc="-5" dirty="0">
                <a:latin typeface="Trebuchet MS"/>
                <a:cs typeface="Trebuchet MS"/>
              </a:rPr>
              <a:t>s</a:t>
            </a:r>
            <a:r>
              <a:rPr lang="en-US" sz="1600" dirty="0">
                <a:latin typeface="Trebuchet MS"/>
                <a:cs typeface="Trebuchet MS"/>
              </a:rPr>
              <a:t>ki</a:t>
            </a:r>
            <a:r>
              <a:rPr lang="en-US" sz="1600" spc="-5" dirty="0">
                <a:latin typeface="Trebuchet MS"/>
                <a:cs typeface="Trebuchet MS"/>
              </a:rPr>
              <a:t>ll</a:t>
            </a:r>
            <a:r>
              <a:rPr lang="en-US" sz="1600" dirty="0">
                <a:latin typeface="Trebuchet MS"/>
                <a:cs typeface="Trebuchet MS"/>
              </a:rPr>
              <a:t>s de</a:t>
            </a:r>
            <a:r>
              <a:rPr lang="en-US" sz="1600" spc="-5" dirty="0">
                <a:latin typeface="Trebuchet MS"/>
                <a:cs typeface="Trebuchet MS"/>
              </a:rPr>
              <a:t>v</a:t>
            </a:r>
            <a:r>
              <a:rPr lang="en-US" sz="1600" dirty="0">
                <a:latin typeface="Trebuchet MS"/>
                <a:cs typeface="Trebuchet MS"/>
              </a:rPr>
              <a:t>e</a:t>
            </a:r>
            <a:r>
              <a:rPr lang="en-US" sz="1600" spc="-5" dirty="0">
                <a:latin typeface="Trebuchet MS"/>
                <a:cs typeface="Trebuchet MS"/>
              </a:rPr>
              <a:t>lo</a:t>
            </a:r>
            <a:r>
              <a:rPr lang="en-US" sz="1600" dirty="0">
                <a:latin typeface="Trebuchet MS"/>
                <a:cs typeface="Trebuchet MS"/>
              </a:rPr>
              <a:t>ped in the p</a:t>
            </a:r>
            <a:r>
              <a:rPr lang="en-US" sz="1600" spc="-5" dirty="0">
                <a:latin typeface="Trebuchet MS"/>
                <a:cs typeface="Trebuchet MS"/>
              </a:rPr>
              <a:t>rogr</a:t>
            </a:r>
            <a:r>
              <a:rPr lang="en-US" sz="1600" dirty="0">
                <a:latin typeface="Trebuchet MS"/>
                <a:cs typeface="Trebuchet MS"/>
              </a:rPr>
              <a:t>am inc</a:t>
            </a:r>
            <a:r>
              <a:rPr lang="en-US" sz="1600" spc="-5" dirty="0">
                <a:latin typeface="Trebuchet MS"/>
                <a:cs typeface="Trebuchet MS"/>
              </a:rPr>
              <a:t>l</a:t>
            </a:r>
            <a:r>
              <a:rPr lang="en-US" sz="1600" dirty="0">
                <a:latin typeface="Trebuchet MS"/>
                <a:cs typeface="Trebuchet MS"/>
              </a:rPr>
              <a:t>udin</a:t>
            </a:r>
            <a:r>
              <a:rPr lang="en-US" sz="1600" spc="-5" dirty="0">
                <a:latin typeface="Trebuchet MS"/>
                <a:cs typeface="Trebuchet MS"/>
              </a:rPr>
              <a:t>g</a:t>
            </a:r>
            <a:r>
              <a:rPr lang="en-US" sz="1600" dirty="0">
                <a:latin typeface="Trebuchet MS"/>
                <a:cs typeface="Trebuchet MS"/>
              </a:rPr>
              <a:t>, but n</a:t>
            </a:r>
            <a:r>
              <a:rPr lang="en-US" sz="1600" spc="-5" dirty="0">
                <a:latin typeface="Trebuchet MS"/>
                <a:cs typeface="Trebuchet MS"/>
              </a:rPr>
              <a:t>o</a:t>
            </a:r>
            <a:r>
              <a:rPr lang="en-US" sz="1600" dirty="0">
                <a:latin typeface="Trebuchet MS"/>
                <a:cs typeface="Trebuchet MS"/>
              </a:rPr>
              <a:t>t </a:t>
            </a:r>
            <a:r>
              <a:rPr lang="en-US" sz="1600" spc="-5" dirty="0">
                <a:latin typeface="Trebuchet MS"/>
                <a:cs typeface="Trebuchet MS"/>
              </a:rPr>
              <a:t>l</a:t>
            </a:r>
            <a:r>
              <a:rPr lang="en-US" sz="1600" dirty="0">
                <a:latin typeface="Trebuchet MS"/>
                <a:cs typeface="Trebuchet MS"/>
              </a:rPr>
              <a:t>imited t</a:t>
            </a:r>
            <a:r>
              <a:rPr lang="en-US" sz="1600" spc="-5" dirty="0">
                <a:latin typeface="Trebuchet MS"/>
                <a:cs typeface="Trebuchet MS"/>
              </a:rPr>
              <a:t>o</a:t>
            </a:r>
            <a:r>
              <a:rPr lang="en-US" sz="1600" dirty="0">
                <a:latin typeface="Trebuchet MS"/>
                <a:cs typeface="Trebuchet MS"/>
              </a:rPr>
              <a:t>:</a:t>
            </a:r>
          </a:p>
          <a:p>
            <a:pPr marL="12700" marR="5080">
              <a:lnSpc>
                <a:spcPts val="2630"/>
              </a:lnSpc>
            </a:pPr>
            <a:endParaRPr lang="en-US" sz="1600" dirty="0">
              <a:latin typeface="Trebuchet MS"/>
              <a:cs typeface="Trebuchet MS"/>
            </a:endParaRPr>
          </a:p>
          <a:p>
            <a:pPr marL="927100" indent="-412750">
              <a:lnSpc>
                <a:spcPts val="2625"/>
              </a:lnSpc>
              <a:buClr>
                <a:srgbClr val="3E3D3C"/>
              </a:buClr>
              <a:buFont typeface="Arial"/>
              <a:buChar char="●"/>
              <a:tabLst>
                <a:tab pos="927100" algn="l"/>
              </a:tabLst>
            </a:pPr>
            <a:r>
              <a:rPr lang="en-US" sz="1600" dirty="0">
                <a:latin typeface="Trebuchet MS"/>
                <a:cs typeface="Trebuchet MS"/>
              </a:rPr>
              <a:t>I</a:t>
            </a:r>
            <a:r>
              <a:rPr lang="en-US" sz="1600" spc="-5" dirty="0">
                <a:latin typeface="Trebuchet MS"/>
                <a:cs typeface="Trebuchet MS"/>
              </a:rPr>
              <a:t>S</a:t>
            </a:r>
            <a:r>
              <a:rPr lang="en-US" sz="1600" dirty="0">
                <a:latin typeface="Trebuchet MS"/>
                <a:cs typeface="Trebuchet MS"/>
              </a:rPr>
              <a:t>T</a:t>
            </a:r>
            <a:r>
              <a:rPr lang="en-US" sz="1600" spc="-5" dirty="0">
                <a:latin typeface="Trebuchet MS"/>
                <a:cs typeface="Trebuchet MS"/>
              </a:rPr>
              <a:t> </a:t>
            </a:r>
            <a:r>
              <a:rPr lang="en-US" sz="1600" dirty="0">
                <a:latin typeface="Trebuchet MS"/>
                <a:cs typeface="Trebuchet MS"/>
              </a:rPr>
              <a:t>736: </a:t>
            </a:r>
            <a:r>
              <a:rPr lang="en-US" sz="1600" spc="-5" dirty="0">
                <a:latin typeface="Trebuchet MS"/>
                <a:cs typeface="Trebuchet MS"/>
              </a:rPr>
              <a:t>T</a:t>
            </a:r>
            <a:r>
              <a:rPr lang="en-US" sz="1600" dirty="0">
                <a:latin typeface="Trebuchet MS"/>
                <a:cs typeface="Trebuchet MS"/>
              </a:rPr>
              <a:t>e</a:t>
            </a:r>
            <a:r>
              <a:rPr lang="en-US" sz="1600" spc="-5" dirty="0">
                <a:latin typeface="Trebuchet MS"/>
                <a:cs typeface="Trebuchet MS"/>
              </a:rPr>
              <a:t>x</a:t>
            </a:r>
            <a:r>
              <a:rPr lang="en-US" sz="1600" dirty="0">
                <a:latin typeface="Trebuchet MS"/>
                <a:cs typeface="Trebuchet MS"/>
              </a:rPr>
              <a:t>t Mining</a:t>
            </a:r>
          </a:p>
          <a:p>
            <a:pPr marL="927100" indent="-412750">
              <a:lnSpc>
                <a:spcPts val="2625"/>
              </a:lnSpc>
              <a:buClr>
                <a:srgbClr val="3E3D3C"/>
              </a:buClr>
              <a:buFont typeface="Arial"/>
              <a:buChar char="●"/>
              <a:tabLst>
                <a:tab pos="927100" algn="l"/>
              </a:tabLst>
            </a:pPr>
            <a:r>
              <a:rPr lang="en-US" sz="1600" dirty="0">
                <a:latin typeface="Trebuchet MS"/>
                <a:cs typeface="Trebuchet MS"/>
              </a:rPr>
              <a:t>I</a:t>
            </a:r>
            <a:r>
              <a:rPr lang="en-US" sz="1600" spc="-5" dirty="0">
                <a:latin typeface="Trebuchet MS"/>
                <a:cs typeface="Trebuchet MS"/>
              </a:rPr>
              <a:t>S</a:t>
            </a:r>
            <a:r>
              <a:rPr lang="en-US" sz="1600" dirty="0">
                <a:latin typeface="Trebuchet MS"/>
                <a:cs typeface="Trebuchet MS"/>
              </a:rPr>
              <a:t>T</a:t>
            </a:r>
            <a:r>
              <a:rPr lang="en-US" sz="1600" spc="-5" dirty="0">
                <a:latin typeface="Trebuchet MS"/>
                <a:cs typeface="Trebuchet MS"/>
              </a:rPr>
              <a:t> </a:t>
            </a:r>
            <a:r>
              <a:rPr lang="en-US" sz="1600" dirty="0">
                <a:latin typeface="Trebuchet MS"/>
                <a:cs typeface="Trebuchet MS"/>
              </a:rPr>
              <a:t>707: Data </a:t>
            </a:r>
            <a:r>
              <a:rPr lang="en-US" sz="1600" spc="-5" dirty="0">
                <a:latin typeface="Trebuchet MS"/>
                <a:cs typeface="Trebuchet MS"/>
              </a:rPr>
              <a:t>Analytics</a:t>
            </a:r>
            <a:endParaRPr lang="en-US" sz="1600" dirty="0">
              <a:latin typeface="Trebuchet MS"/>
              <a:cs typeface="Trebuchet MS"/>
            </a:endParaRPr>
          </a:p>
          <a:p>
            <a:pPr marL="927100" indent="-412750">
              <a:lnSpc>
                <a:spcPts val="2755"/>
              </a:lnSpc>
              <a:buClr>
                <a:srgbClr val="3E3D3C"/>
              </a:buClr>
              <a:buFont typeface="Arial"/>
              <a:buChar char="●"/>
              <a:tabLst>
                <a:tab pos="927100" algn="l"/>
              </a:tabLst>
            </a:pPr>
            <a:r>
              <a:rPr lang="en-US" sz="1600" dirty="0">
                <a:latin typeface="Trebuchet MS"/>
                <a:cs typeface="Trebuchet MS"/>
              </a:rPr>
              <a:t>IST 718: Big Data Analytics</a:t>
            </a:r>
          </a:p>
          <a:p>
            <a:pPr marL="927100" indent="-412750">
              <a:lnSpc>
                <a:spcPts val="2755"/>
              </a:lnSpc>
              <a:buClr>
                <a:srgbClr val="3E3D3C"/>
              </a:buClr>
              <a:buFont typeface="Arial"/>
              <a:buChar char="●"/>
              <a:tabLst>
                <a:tab pos="927100" algn="l"/>
              </a:tabLst>
            </a:pPr>
            <a:r>
              <a:rPr lang="en-US" sz="1600" dirty="0">
                <a:latin typeface="Trebuchet MS"/>
              </a:rPr>
              <a:t>IST 719: Information Visualization</a:t>
            </a:r>
            <a:endParaRPr lang="en-US" sz="1600" dirty="0"/>
          </a:p>
        </p:txBody>
      </p:sp>
      <p:sp>
        <p:nvSpPr>
          <p:cNvPr id="8" name="Division Name, if applicable"/>
          <p:cNvSpPr>
            <a:spLocks noGrp="1"/>
          </p:cNvSpPr>
          <p:nvPr>
            <p:ph type="body" sz="quarter" idx="21"/>
          </p:nvPr>
        </p:nvSpPr>
        <p:spPr>
          <a:xfrm>
            <a:off x="1971178" y="6325996"/>
            <a:ext cx="8907052" cy="359406"/>
          </a:xfrm>
        </p:spPr>
        <p:txBody>
          <a:bodyPr/>
          <a:lstStyle/>
          <a:p>
            <a:endParaRPr lang="en-US" dirty="0"/>
          </a:p>
        </p:txBody>
      </p:sp>
    </p:spTree>
    <p:extLst>
      <p:ext uri="{BB962C8B-B14F-4D97-AF65-F5344CB8AC3E}">
        <p14:creationId xmlns:p14="http://schemas.microsoft.com/office/powerpoint/2010/main" val="27499452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xfrm>
            <a:off x="530225" y="305369"/>
            <a:ext cx="11131549" cy="553998"/>
          </a:xfrm>
          <a:prstGeom prst="rect">
            <a:avLst/>
          </a:prstGeom>
        </p:spPr>
        <p:txBody>
          <a:bodyPr vert="horz" wrap="square" lIns="0" tIns="0" rIns="0" bIns="0" rtlCol="0">
            <a:spAutoFit/>
          </a:bodyPr>
          <a:lstStyle/>
          <a:p>
            <a:pPr marL="12700">
              <a:lnSpc>
                <a:spcPct val="100000"/>
              </a:lnSpc>
            </a:pPr>
            <a:r>
              <a:rPr lang="en-US" b="1" dirty="0">
                <a:latin typeface="Georgia" panose="02040502050405020303" pitchFamily="18" charset="0"/>
              </a:rPr>
              <a:t>IST-719:Information Visualization</a:t>
            </a:r>
            <a:endParaRPr dirty="0"/>
          </a:p>
        </p:txBody>
      </p:sp>
      <p:sp>
        <p:nvSpPr>
          <p:cNvPr id="6" name="object 6"/>
          <p:cNvSpPr txBox="1"/>
          <p:nvPr/>
        </p:nvSpPr>
        <p:spPr>
          <a:xfrm>
            <a:off x="457200" y="1093162"/>
            <a:ext cx="10439400" cy="369332"/>
          </a:xfrm>
          <a:prstGeom prst="rect">
            <a:avLst/>
          </a:prstGeom>
          <a:solidFill>
            <a:schemeClr val="accent6">
              <a:lumMod val="60000"/>
              <a:lumOff val="40000"/>
            </a:schemeClr>
          </a:solidFill>
        </p:spPr>
        <p:txBody>
          <a:bodyPr vert="horz" wrap="square" lIns="0" tIns="0" rIns="0" bIns="0" rtlCol="0">
            <a:spAutoFit/>
          </a:bodyPr>
          <a:lstStyle/>
          <a:p>
            <a:pPr marL="85725">
              <a:lnSpc>
                <a:spcPct val="100000"/>
              </a:lnSpc>
            </a:pPr>
            <a:r>
              <a:rPr lang="en-US" sz="2400" i="1" dirty="0">
                <a:solidFill>
                  <a:srgbClr val="3E3D3C"/>
                </a:solidFill>
                <a:latin typeface="Georgia"/>
                <a:cs typeface="Georgia"/>
              </a:rPr>
              <a:t>Various </a:t>
            </a:r>
            <a:r>
              <a:rPr lang="en-US" sz="2400" i="1" dirty="0" err="1">
                <a:solidFill>
                  <a:srgbClr val="3E3D3C"/>
                </a:solidFill>
                <a:latin typeface="Georgia"/>
                <a:cs typeface="Georgia"/>
              </a:rPr>
              <a:t>Viz</a:t>
            </a:r>
            <a:r>
              <a:rPr lang="en-US" sz="2400" i="1" dirty="0">
                <a:solidFill>
                  <a:srgbClr val="3E3D3C"/>
                </a:solidFill>
                <a:latin typeface="Georgia"/>
                <a:cs typeface="Georgia"/>
              </a:rPr>
              <a:t> based on monthly data</a:t>
            </a:r>
            <a:endParaRPr sz="2400" dirty="0">
              <a:latin typeface="Georgia"/>
              <a:cs typeface="Georgia"/>
            </a:endParaRPr>
          </a:p>
        </p:txBody>
      </p:sp>
      <p:sp>
        <p:nvSpPr>
          <p:cNvPr id="7" name="object 7"/>
          <p:cNvSpPr/>
          <p:nvPr/>
        </p:nvSpPr>
        <p:spPr>
          <a:xfrm>
            <a:off x="342400" y="1680783"/>
            <a:ext cx="11568430" cy="4053840"/>
          </a:xfrm>
          <a:custGeom>
            <a:avLst/>
            <a:gdLst/>
            <a:ahLst/>
            <a:cxnLst/>
            <a:rect l="l" t="t" r="r" b="b"/>
            <a:pathLst>
              <a:path w="11568430" h="4053840">
                <a:moveTo>
                  <a:pt x="0" y="4053291"/>
                </a:moveTo>
                <a:lnTo>
                  <a:pt x="11568317" y="4053291"/>
                </a:lnTo>
                <a:lnTo>
                  <a:pt x="11568317" y="0"/>
                </a:lnTo>
                <a:lnTo>
                  <a:pt x="0" y="0"/>
                </a:lnTo>
                <a:lnTo>
                  <a:pt x="0" y="4053291"/>
                </a:lnTo>
                <a:close/>
              </a:path>
            </a:pathLst>
          </a:custGeom>
          <a:noFill/>
        </p:spPr>
        <p:txBody>
          <a:bodyPr wrap="square" lIns="0" tIns="0" rIns="0" bIns="0" rtlCol="0"/>
          <a:lstStyle/>
          <a:p>
            <a:endParaRPr/>
          </a:p>
        </p:txBody>
      </p:sp>
      <p:sp>
        <p:nvSpPr>
          <p:cNvPr id="11" name="TextBox 10">
            <a:extLst>
              <a:ext uri="{FF2B5EF4-FFF2-40B4-BE49-F238E27FC236}">
                <a16:creationId xmlns:a16="http://schemas.microsoft.com/office/drawing/2014/main" id="{604C7763-7147-2E49-B72B-96EF08A45812}"/>
              </a:ext>
            </a:extLst>
          </p:cNvPr>
          <p:cNvSpPr txBox="1"/>
          <p:nvPr/>
        </p:nvSpPr>
        <p:spPr>
          <a:xfrm>
            <a:off x="9350477" y="560439"/>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2A8626FC-C3FC-0142-B4D7-335DE8AD6AE4}"/>
              </a:ext>
            </a:extLst>
          </p:cNvPr>
          <p:cNvPicPr>
            <a:picLocks noChangeAspect="1"/>
          </p:cNvPicPr>
          <p:nvPr/>
        </p:nvPicPr>
        <p:blipFill>
          <a:blip r:embed="rId3"/>
          <a:stretch>
            <a:fillRect/>
          </a:stretch>
        </p:blipFill>
        <p:spPr>
          <a:xfrm>
            <a:off x="457201" y="1486764"/>
            <a:ext cx="10439400" cy="4748479"/>
          </a:xfrm>
          <a:prstGeom prst="rect">
            <a:avLst/>
          </a:prstGeom>
        </p:spPr>
      </p:pic>
    </p:spTree>
    <p:extLst>
      <p:ext uri="{BB962C8B-B14F-4D97-AF65-F5344CB8AC3E}">
        <p14:creationId xmlns:p14="http://schemas.microsoft.com/office/powerpoint/2010/main" val="1513895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xfrm>
            <a:off x="530225" y="305369"/>
            <a:ext cx="11131549" cy="553998"/>
          </a:xfrm>
          <a:prstGeom prst="rect">
            <a:avLst/>
          </a:prstGeom>
        </p:spPr>
        <p:txBody>
          <a:bodyPr vert="horz" wrap="square" lIns="0" tIns="0" rIns="0" bIns="0" rtlCol="0">
            <a:spAutoFit/>
          </a:bodyPr>
          <a:lstStyle/>
          <a:p>
            <a:pPr marL="12700">
              <a:lnSpc>
                <a:spcPct val="100000"/>
              </a:lnSpc>
            </a:pPr>
            <a:r>
              <a:rPr lang="en-US" b="1" dirty="0">
                <a:latin typeface="Georgia" panose="02040502050405020303" pitchFamily="18" charset="0"/>
              </a:rPr>
              <a:t>IST-719:Information Visualization</a:t>
            </a:r>
            <a:endParaRPr dirty="0"/>
          </a:p>
        </p:txBody>
      </p:sp>
      <p:sp>
        <p:nvSpPr>
          <p:cNvPr id="6" name="object 6"/>
          <p:cNvSpPr txBox="1"/>
          <p:nvPr/>
        </p:nvSpPr>
        <p:spPr>
          <a:xfrm>
            <a:off x="457200" y="1093162"/>
            <a:ext cx="10439400" cy="369332"/>
          </a:xfrm>
          <a:prstGeom prst="rect">
            <a:avLst/>
          </a:prstGeom>
          <a:solidFill>
            <a:schemeClr val="accent6">
              <a:lumMod val="60000"/>
              <a:lumOff val="40000"/>
            </a:schemeClr>
          </a:solidFill>
        </p:spPr>
        <p:txBody>
          <a:bodyPr vert="horz" wrap="square" lIns="0" tIns="0" rIns="0" bIns="0" rtlCol="0">
            <a:spAutoFit/>
          </a:bodyPr>
          <a:lstStyle/>
          <a:p>
            <a:pPr marL="85725">
              <a:lnSpc>
                <a:spcPct val="100000"/>
              </a:lnSpc>
            </a:pPr>
            <a:r>
              <a:rPr lang="en-US" sz="2400" i="1" dirty="0">
                <a:solidFill>
                  <a:srgbClr val="3E3D3C"/>
                </a:solidFill>
                <a:latin typeface="Georgia"/>
                <a:cs typeface="Georgia"/>
              </a:rPr>
              <a:t>Learning Outcomes</a:t>
            </a:r>
            <a:endParaRPr sz="2400" dirty="0">
              <a:latin typeface="Georgia"/>
              <a:cs typeface="Georgia"/>
            </a:endParaRPr>
          </a:p>
        </p:txBody>
      </p:sp>
      <p:sp>
        <p:nvSpPr>
          <p:cNvPr id="11" name="TextBox 10">
            <a:extLst>
              <a:ext uri="{FF2B5EF4-FFF2-40B4-BE49-F238E27FC236}">
                <a16:creationId xmlns:a16="http://schemas.microsoft.com/office/drawing/2014/main" id="{604C7763-7147-2E49-B72B-96EF08A45812}"/>
              </a:ext>
            </a:extLst>
          </p:cNvPr>
          <p:cNvSpPr txBox="1"/>
          <p:nvPr/>
        </p:nvSpPr>
        <p:spPr>
          <a:xfrm>
            <a:off x="9350477" y="560439"/>
            <a:ext cx="184731" cy="369332"/>
          </a:xfrm>
          <a:prstGeom prst="rect">
            <a:avLst/>
          </a:prstGeom>
          <a:noFill/>
        </p:spPr>
        <p:txBody>
          <a:bodyPr wrap="none" rtlCol="0">
            <a:spAutoFit/>
          </a:bodyPr>
          <a:lstStyle/>
          <a:p>
            <a:endParaRPr lang="en-US" dirty="0"/>
          </a:p>
        </p:txBody>
      </p:sp>
      <p:sp>
        <p:nvSpPr>
          <p:cNvPr id="2" name="Rectangle 1">
            <a:extLst>
              <a:ext uri="{FF2B5EF4-FFF2-40B4-BE49-F238E27FC236}">
                <a16:creationId xmlns:a16="http://schemas.microsoft.com/office/drawing/2014/main" id="{15D04F18-0B6D-A444-B5FB-50842162048A}"/>
              </a:ext>
            </a:extLst>
          </p:cNvPr>
          <p:cNvSpPr/>
          <p:nvPr/>
        </p:nvSpPr>
        <p:spPr>
          <a:xfrm>
            <a:off x="342400" y="1486764"/>
            <a:ext cx="11849600" cy="2985048"/>
          </a:xfrm>
          <a:prstGeom prst="rect">
            <a:avLst/>
          </a:prstGeom>
        </p:spPr>
        <p:txBody>
          <a:bodyPr wrap="square">
            <a:spAutoFit/>
          </a:bodyPr>
          <a:lstStyle/>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This project was an opportunity to showcase skills on data cleaning and preparation on a wide range of data sets</a:t>
            </a:r>
          </a:p>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Identify stories in data sets through exploration</a:t>
            </a:r>
          </a:p>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Create rich visual artefacts that communicate data stories like where </a:t>
            </a:r>
            <a:r>
              <a:rPr lang="en-US" sz="2100" spc="-5" dirty="0" err="1">
                <a:solidFill>
                  <a:srgbClr val="3E3D3C"/>
                </a:solidFill>
                <a:latin typeface="Trebuchet MS"/>
              </a:rPr>
              <a:t>Citibike</a:t>
            </a:r>
            <a:r>
              <a:rPr lang="en-US" sz="2100" spc="-5" dirty="0">
                <a:solidFill>
                  <a:srgbClr val="3E3D3C"/>
                </a:solidFill>
                <a:latin typeface="Trebuchet MS"/>
              </a:rPr>
              <a:t> can expand its network based on Bike Network safety ratings</a:t>
            </a:r>
          </a:p>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Use Adobe Illustrator to combine R data visualizations, design elements and</a:t>
            </a:r>
          </a:p>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context cues into a single artifact</a:t>
            </a:r>
          </a:p>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Critically assess visualizations like on which month the riders are more and why.</a:t>
            </a:r>
          </a:p>
          <a:p>
            <a:pPr marL="342900" indent="-342900">
              <a:lnSpc>
                <a:spcPts val="1700"/>
              </a:lnSpc>
              <a:spcAft>
                <a:spcPts val="1200"/>
              </a:spcAft>
              <a:buFont typeface="Arial" panose="020B0604020202020204" pitchFamily="34" charset="0"/>
              <a:buChar char="•"/>
            </a:pPr>
            <a:r>
              <a:rPr lang="en-US" sz="2100" spc="-5" dirty="0">
                <a:solidFill>
                  <a:srgbClr val="3E3D3C"/>
                </a:solidFill>
                <a:latin typeface="Trebuchet MS"/>
              </a:rPr>
              <a:t> </a:t>
            </a:r>
          </a:p>
        </p:txBody>
      </p:sp>
    </p:spTree>
    <p:extLst>
      <p:ext uri="{BB962C8B-B14F-4D97-AF65-F5344CB8AC3E}">
        <p14:creationId xmlns:p14="http://schemas.microsoft.com/office/powerpoint/2010/main" val="152145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dirty="0"/>
              <a:t>Co</a:t>
            </a:r>
            <a:r>
              <a:rPr spc="-5" dirty="0"/>
              <a:t>n</a:t>
            </a:r>
            <a:r>
              <a:rPr dirty="0"/>
              <a:t>clus</a:t>
            </a:r>
            <a:r>
              <a:rPr spc="-5" dirty="0"/>
              <a:t>i</a:t>
            </a:r>
            <a:r>
              <a:rPr dirty="0"/>
              <a:t>on</a:t>
            </a:r>
          </a:p>
        </p:txBody>
      </p:sp>
      <p:sp>
        <p:nvSpPr>
          <p:cNvPr id="6" name="object 6"/>
          <p:cNvSpPr/>
          <p:nvPr/>
        </p:nvSpPr>
        <p:spPr>
          <a:xfrm>
            <a:off x="61150" y="1277444"/>
            <a:ext cx="11996420" cy="4533265"/>
          </a:xfrm>
          <a:custGeom>
            <a:avLst/>
            <a:gdLst/>
            <a:ahLst/>
            <a:cxnLst/>
            <a:rect l="l" t="t" r="r" b="b"/>
            <a:pathLst>
              <a:path w="11996420" h="4533265">
                <a:moveTo>
                  <a:pt x="0" y="4532711"/>
                </a:moveTo>
                <a:lnTo>
                  <a:pt x="11996104" y="4532711"/>
                </a:lnTo>
                <a:lnTo>
                  <a:pt x="11996104" y="0"/>
                </a:lnTo>
                <a:lnTo>
                  <a:pt x="0" y="0"/>
                </a:lnTo>
                <a:lnTo>
                  <a:pt x="0" y="4532711"/>
                </a:lnTo>
                <a:close/>
              </a:path>
            </a:pathLst>
          </a:custGeom>
          <a:noFill/>
        </p:spPr>
        <p:txBody>
          <a:bodyPr wrap="square" lIns="0" tIns="0" rIns="0" bIns="0" rtlCol="0"/>
          <a:lstStyle/>
          <a:p>
            <a:endParaRPr/>
          </a:p>
        </p:txBody>
      </p:sp>
      <p:sp>
        <p:nvSpPr>
          <p:cNvPr id="7" name="object 7"/>
          <p:cNvSpPr txBox="1"/>
          <p:nvPr/>
        </p:nvSpPr>
        <p:spPr>
          <a:xfrm>
            <a:off x="194052" y="1444837"/>
            <a:ext cx="11706225" cy="3883660"/>
          </a:xfrm>
          <a:prstGeom prst="rect">
            <a:avLst/>
          </a:prstGeom>
        </p:spPr>
        <p:txBody>
          <a:bodyPr vert="horz" wrap="square" lIns="0" tIns="0" rIns="0" bIns="0" rtlCol="0">
            <a:spAutoFit/>
          </a:bodyPr>
          <a:lstStyle/>
          <a:p>
            <a:pPr marL="409575" marR="227329" indent="-396875">
              <a:lnSpc>
                <a:spcPct val="90400"/>
              </a:lnSpc>
              <a:buClr>
                <a:srgbClr val="424242"/>
              </a:buClr>
              <a:buFont typeface="Arial"/>
              <a:buChar char="●"/>
              <a:tabLst>
                <a:tab pos="410209" algn="l"/>
              </a:tabLst>
            </a:pPr>
            <a:r>
              <a:rPr sz="2200" spc="-5" dirty="0">
                <a:solidFill>
                  <a:srgbClr val="424242"/>
                </a:solidFill>
                <a:latin typeface="Trebuchet MS"/>
                <a:cs typeface="Trebuchet MS"/>
              </a:rPr>
              <a:t>S</a:t>
            </a:r>
            <a:r>
              <a:rPr sz="2200" dirty="0">
                <a:solidFill>
                  <a:srgbClr val="424242"/>
                </a:solidFill>
                <a:latin typeface="Trebuchet MS"/>
                <a:cs typeface="Trebuchet MS"/>
              </a:rPr>
              <a:t>y</a:t>
            </a:r>
            <a:r>
              <a:rPr sz="2200" spc="-5" dirty="0">
                <a:solidFill>
                  <a:srgbClr val="424242"/>
                </a:solidFill>
                <a:latin typeface="Trebuchet MS"/>
                <a:cs typeface="Trebuchet MS"/>
              </a:rPr>
              <a:t>r</a:t>
            </a:r>
            <a:r>
              <a:rPr sz="2200" dirty="0">
                <a:solidFill>
                  <a:srgbClr val="424242"/>
                </a:solidFill>
                <a:latin typeface="Trebuchet MS"/>
                <a:cs typeface="Trebuchet MS"/>
              </a:rPr>
              <a:t>acu</a:t>
            </a:r>
            <a:r>
              <a:rPr sz="2200" spc="-5" dirty="0">
                <a:solidFill>
                  <a:srgbClr val="424242"/>
                </a:solidFill>
                <a:latin typeface="Trebuchet MS"/>
                <a:cs typeface="Trebuchet MS"/>
              </a:rPr>
              <a:t>s</a:t>
            </a:r>
            <a:r>
              <a:rPr sz="2200" dirty="0">
                <a:solidFill>
                  <a:srgbClr val="424242"/>
                </a:solidFill>
                <a:latin typeface="Trebuchet MS"/>
                <a:cs typeface="Trebuchet MS"/>
              </a:rPr>
              <a:t>e Uni</a:t>
            </a:r>
            <a:r>
              <a:rPr sz="2200" spc="-5" dirty="0">
                <a:solidFill>
                  <a:srgbClr val="424242"/>
                </a:solidFill>
                <a:latin typeface="Trebuchet MS"/>
                <a:cs typeface="Trebuchet MS"/>
              </a:rPr>
              <a:t>v</a:t>
            </a:r>
            <a:r>
              <a:rPr sz="2200" dirty="0">
                <a:solidFill>
                  <a:srgbClr val="424242"/>
                </a:solidFill>
                <a:latin typeface="Trebuchet MS"/>
                <a:cs typeface="Trebuchet MS"/>
              </a:rPr>
              <a:t>e</a:t>
            </a:r>
            <a:r>
              <a:rPr sz="2200" spc="-5" dirty="0">
                <a:solidFill>
                  <a:srgbClr val="424242"/>
                </a:solidFill>
                <a:latin typeface="Trebuchet MS"/>
                <a:cs typeface="Trebuchet MS"/>
              </a:rPr>
              <a:t>rs</a:t>
            </a:r>
            <a:r>
              <a:rPr sz="2200" dirty="0">
                <a:solidFill>
                  <a:srgbClr val="424242"/>
                </a:solidFill>
                <a:latin typeface="Trebuchet MS"/>
                <a:cs typeface="Trebuchet MS"/>
              </a:rPr>
              <a:t>ity’s</a:t>
            </a:r>
            <a:r>
              <a:rPr sz="2200" spc="-5" dirty="0">
                <a:solidFill>
                  <a:srgbClr val="424242"/>
                </a:solidFill>
                <a:latin typeface="Trebuchet MS"/>
                <a:cs typeface="Trebuchet MS"/>
              </a:rPr>
              <a:t> S</a:t>
            </a:r>
            <a:r>
              <a:rPr sz="2200" dirty="0">
                <a:solidFill>
                  <a:srgbClr val="424242"/>
                </a:solidFill>
                <a:latin typeface="Trebuchet MS"/>
                <a:cs typeface="Trebuchet MS"/>
              </a:rPr>
              <a:t>ch</a:t>
            </a:r>
            <a:r>
              <a:rPr sz="2200" spc="-5" dirty="0">
                <a:solidFill>
                  <a:srgbClr val="424242"/>
                </a:solidFill>
                <a:latin typeface="Trebuchet MS"/>
                <a:cs typeface="Trebuchet MS"/>
              </a:rPr>
              <a:t>oo</a:t>
            </a:r>
            <a:r>
              <a:rPr sz="2200" dirty="0">
                <a:solidFill>
                  <a:srgbClr val="424242"/>
                </a:solidFill>
                <a:latin typeface="Trebuchet MS"/>
                <a:cs typeface="Trebuchet MS"/>
              </a:rPr>
              <a:t>l</a:t>
            </a:r>
            <a:r>
              <a:rPr sz="2200" spc="-5" dirty="0">
                <a:solidFill>
                  <a:srgbClr val="424242"/>
                </a:solidFill>
                <a:latin typeface="Trebuchet MS"/>
                <a:cs typeface="Trebuchet MS"/>
              </a:rPr>
              <a:t> o</a:t>
            </a:r>
            <a:r>
              <a:rPr sz="2200" dirty="0">
                <a:solidFill>
                  <a:srgbClr val="424242"/>
                </a:solidFill>
                <a:latin typeface="Trebuchet MS"/>
                <a:cs typeface="Trebuchet MS"/>
              </a:rPr>
              <a:t>f</a:t>
            </a:r>
            <a:r>
              <a:rPr sz="2200" spc="-5" dirty="0">
                <a:solidFill>
                  <a:srgbClr val="424242"/>
                </a:solidFill>
                <a:latin typeface="Trebuchet MS"/>
                <a:cs typeface="Trebuchet MS"/>
              </a:rPr>
              <a:t> </a:t>
            </a:r>
            <a:r>
              <a:rPr sz="2200" dirty="0">
                <a:solidFill>
                  <a:srgbClr val="424242"/>
                </a:solidFill>
                <a:latin typeface="Trebuchet MS"/>
                <a:cs typeface="Trebuchet MS"/>
              </a:rPr>
              <a:t>In</a:t>
            </a:r>
            <a:r>
              <a:rPr sz="2200" spc="-5" dirty="0">
                <a:solidFill>
                  <a:srgbClr val="424242"/>
                </a:solidFill>
                <a:latin typeface="Trebuchet MS"/>
                <a:cs typeface="Trebuchet MS"/>
              </a:rPr>
              <a:t>for</a:t>
            </a:r>
            <a:r>
              <a:rPr sz="2200" dirty="0">
                <a:solidFill>
                  <a:srgbClr val="424242"/>
                </a:solidFill>
                <a:latin typeface="Trebuchet MS"/>
                <a:cs typeface="Trebuchet MS"/>
              </a:rPr>
              <a:t>mati</a:t>
            </a:r>
            <a:r>
              <a:rPr sz="2200" spc="-5" dirty="0">
                <a:solidFill>
                  <a:srgbClr val="424242"/>
                </a:solidFill>
                <a:latin typeface="Trebuchet MS"/>
                <a:cs typeface="Trebuchet MS"/>
              </a:rPr>
              <a:t>o</a:t>
            </a:r>
            <a:r>
              <a:rPr sz="2200" dirty="0">
                <a:solidFill>
                  <a:srgbClr val="424242"/>
                </a:solidFill>
                <a:latin typeface="Trebuchet MS"/>
                <a:cs typeface="Trebuchet MS"/>
              </a:rPr>
              <a:t>n </a:t>
            </a:r>
            <a:r>
              <a:rPr sz="2200" spc="-5" dirty="0">
                <a:solidFill>
                  <a:srgbClr val="424242"/>
                </a:solidFill>
                <a:latin typeface="Trebuchet MS"/>
                <a:cs typeface="Trebuchet MS"/>
              </a:rPr>
              <a:t>S</a:t>
            </a:r>
            <a:r>
              <a:rPr sz="2200" dirty="0">
                <a:solidFill>
                  <a:srgbClr val="424242"/>
                </a:solidFill>
                <a:latin typeface="Trebuchet MS"/>
                <a:cs typeface="Trebuchet MS"/>
              </a:rPr>
              <a:t>tudies</a:t>
            </a:r>
            <a:r>
              <a:rPr sz="2200" spc="-5" dirty="0">
                <a:solidFill>
                  <a:srgbClr val="424242"/>
                </a:solidFill>
                <a:latin typeface="Trebuchet MS"/>
                <a:cs typeface="Trebuchet MS"/>
              </a:rPr>
              <a:t> </a:t>
            </a:r>
            <a:r>
              <a:rPr sz="2200" dirty="0">
                <a:solidFill>
                  <a:srgbClr val="424242"/>
                </a:solidFill>
                <a:latin typeface="Trebuchet MS"/>
                <a:cs typeface="Trebuchet MS"/>
              </a:rPr>
              <a:t>p</a:t>
            </a:r>
            <a:r>
              <a:rPr sz="2200" spc="-5" dirty="0">
                <a:solidFill>
                  <a:srgbClr val="424242"/>
                </a:solidFill>
                <a:latin typeface="Trebuchet MS"/>
                <a:cs typeface="Trebuchet MS"/>
              </a:rPr>
              <a:t>rov</a:t>
            </a:r>
            <a:r>
              <a:rPr sz="2200" dirty="0">
                <a:solidFill>
                  <a:srgbClr val="424242"/>
                </a:solidFill>
                <a:latin typeface="Trebuchet MS"/>
                <a:cs typeface="Trebuchet MS"/>
              </a:rPr>
              <a:t>ides</a:t>
            </a:r>
            <a:r>
              <a:rPr sz="2200" spc="-5" dirty="0">
                <a:solidFill>
                  <a:srgbClr val="424242"/>
                </a:solidFill>
                <a:latin typeface="Trebuchet MS"/>
                <a:cs typeface="Trebuchet MS"/>
              </a:rPr>
              <a:t> s</a:t>
            </a:r>
            <a:r>
              <a:rPr sz="2200" dirty="0">
                <a:solidFill>
                  <a:srgbClr val="424242"/>
                </a:solidFill>
                <a:latin typeface="Trebuchet MS"/>
                <a:cs typeface="Trebuchet MS"/>
              </a:rPr>
              <a:t>tudents</a:t>
            </a:r>
            <a:r>
              <a:rPr sz="2200" spc="-5" dirty="0">
                <a:solidFill>
                  <a:srgbClr val="424242"/>
                </a:solidFill>
                <a:latin typeface="Trebuchet MS"/>
                <a:cs typeface="Trebuchet MS"/>
              </a:rPr>
              <a:t> </a:t>
            </a:r>
            <a:r>
              <a:rPr sz="2200" dirty="0">
                <a:solidFill>
                  <a:srgbClr val="424242"/>
                </a:solidFill>
                <a:latin typeface="Trebuchet MS"/>
                <a:cs typeface="Trebuchet MS"/>
              </a:rPr>
              <a:t>the </a:t>
            </a:r>
            <a:r>
              <a:rPr sz="2200" spc="-5" dirty="0">
                <a:solidFill>
                  <a:srgbClr val="424242"/>
                </a:solidFill>
                <a:latin typeface="Trebuchet MS"/>
                <a:cs typeface="Trebuchet MS"/>
              </a:rPr>
              <a:t>o</a:t>
            </a:r>
            <a:r>
              <a:rPr sz="2200" dirty="0">
                <a:solidFill>
                  <a:srgbClr val="424242"/>
                </a:solidFill>
                <a:latin typeface="Trebuchet MS"/>
                <a:cs typeface="Trebuchet MS"/>
              </a:rPr>
              <a:t>pp</a:t>
            </a:r>
            <a:r>
              <a:rPr sz="2200" spc="-5" dirty="0">
                <a:solidFill>
                  <a:srgbClr val="424242"/>
                </a:solidFill>
                <a:latin typeface="Trebuchet MS"/>
                <a:cs typeface="Trebuchet MS"/>
              </a:rPr>
              <a:t>or</a:t>
            </a:r>
            <a:r>
              <a:rPr sz="2200" dirty="0">
                <a:solidFill>
                  <a:srgbClr val="424242"/>
                </a:solidFill>
                <a:latin typeface="Trebuchet MS"/>
                <a:cs typeface="Trebuchet MS"/>
              </a:rPr>
              <a:t>tunity to </a:t>
            </a:r>
            <a:r>
              <a:rPr sz="2200" spc="-5" dirty="0">
                <a:solidFill>
                  <a:srgbClr val="424242"/>
                </a:solidFill>
                <a:latin typeface="Trebuchet MS"/>
                <a:cs typeface="Trebuchet MS"/>
              </a:rPr>
              <a:t>s</a:t>
            </a:r>
            <a:r>
              <a:rPr sz="2200" dirty="0">
                <a:solidFill>
                  <a:srgbClr val="424242"/>
                </a:solidFill>
                <a:latin typeface="Trebuchet MS"/>
                <a:cs typeface="Trebuchet MS"/>
              </a:rPr>
              <a:t>ynthe</a:t>
            </a:r>
            <a:r>
              <a:rPr sz="2200" spc="-5" dirty="0">
                <a:solidFill>
                  <a:srgbClr val="424242"/>
                </a:solidFill>
                <a:latin typeface="Trebuchet MS"/>
                <a:cs typeface="Trebuchet MS"/>
              </a:rPr>
              <a:t>s</a:t>
            </a:r>
            <a:r>
              <a:rPr sz="2200" dirty="0">
                <a:solidFill>
                  <a:srgbClr val="424242"/>
                </a:solidFill>
                <a:latin typeface="Trebuchet MS"/>
                <a:cs typeface="Trebuchet MS"/>
              </a:rPr>
              <a:t>i</a:t>
            </a:r>
            <a:r>
              <a:rPr sz="2200" spc="-5" dirty="0">
                <a:solidFill>
                  <a:srgbClr val="424242"/>
                </a:solidFill>
                <a:latin typeface="Trebuchet MS"/>
                <a:cs typeface="Trebuchet MS"/>
              </a:rPr>
              <a:t>z</a:t>
            </a:r>
            <a:r>
              <a:rPr sz="2200" dirty="0">
                <a:solidFill>
                  <a:srgbClr val="424242"/>
                </a:solidFill>
                <a:latin typeface="Trebuchet MS"/>
                <a:cs typeface="Trebuchet MS"/>
              </a:rPr>
              <a:t>e the c</a:t>
            </a:r>
            <a:r>
              <a:rPr sz="2200" spc="-5" dirty="0">
                <a:solidFill>
                  <a:srgbClr val="424242"/>
                </a:solidFill>
                <a:latin typeface="Trebuchet MS"/>
                <a:cs typeface="Trebuchet MS"/>
              </a:rPr>
              <a:t>oll</a:t>
            </a:r>
            <a:r>
              <a:rPr sz="2200" dirty="0">
                <a:solidFill>
                  <a:srgbClr val="424242"/>
                </a:solidFill>
                <a:latin typeface="Trebuchet MS"/>
                <a:cs typeface="Trebuchet MS"/>
              </a:rPr>
              <a:t>ecti</a:t>
            </a:r>
            <a:r>
              <a:rPr sz="2200" spc="-5" dirty="0">
                <a:solidFill>
                  <a:srgbClr val="424242"/>
                </a:solidFill>
                <a:latin typeface="Trebuchet MS"/>
                <a:cs typeface="Trebuchet MS"/>
              </a:rPr>
              <a:t>o</a:t>
            </a:r>
            <a:r>
              <a:rPr sz="2200" dirty="0">
                <a:solidFill>
                  <a:srgbClr val="424242"/>
                </a:solidFill>
                <a:latin typeface="Trebuchet MS"/>
                <a:cs typeface="Trebuchet MS"/>
              </a:rPr>
              <a:t>n, mana</a:t>
            </a:r>
            <a:r>
              <a:rPr sz="2200" spc="-5" dirty="0">
                <a:solidFill>
                  <a:srgbClr val="424242"/>
                </a:solidFill>
                <a:latin typeface="Trebuchet MS"/>
                <a:cs typeface="Trebuchet MS"/>
              </a:rPr>
              <a:t>g</a:t>
            </a:r>
            <a:r>
              <a:rPr sz="2200" dirty="0">
                <a:solidFill>
                  <a:srgbClr val="424242"/>
                </a:solidFill>
                <a:latin typeface="Trebuchet MS"/>
                <a:cs typeface="Trebuchet MS"/>
              </a:rPr>
              <a:t>ement, and ana</a:t>
            </a:r>
            <a:r>
              <a:rPr sz="2200" spc="-5" dirty="0">
                <a:solidFill>
                  <a:srgbClr val="424242"/>
                </a:solidFill>
                <a:latin typeface="Trebuchet MS"/>
                <a:cs typeface="Trebuchet MS"/>
              </a:rPr>
              <a:t>l</a:t>
            </a:r>
            <a:r>
              <a:rPr sz="2200" dirty="0">
                <a:solidFill>
                  <a:srgbClr val="424242"/>
                </a:solidFill>
                <a:latin typeface="Trebuchet MS"/>
                <a:cs typeface="Trebuchet MS"/>
              </a:rPr>
              <a:t>y</a:t>
            </a:r>
            <a:r>
              <a:rPr sz="2200" spc="-5" dirty="0">
                <a:solidFill>
                  <a:srgbClr val="424242"/>
                </a:solidFill>
                <a:latin typeface="Trebuchet MS"/>
                <a:cs typeface="Trebuchet MS"/>
              </a:rPr>
              <a:t>s</a:t>
            </a:r>
            <a:r>
              <a:rPr sz="2200" dirty="0">
                <a:solidFill>
                  <a:srgbClr val="424242"/>
                </a:solidFill>
                <a:latin typeface="Trebuchet MS"/>
                <a:cs typeface="Trebuchet MS"/>
              </a:rPr>
              <a:t>is</a:t>
            </a:r>
            <a:r>
              <a:rPr sz="2200" spc="-5" dirty="0">
                <a:solidFill>
                  <a:srgbClr val="424242"/>
                </a:solidFill>
                <a:latin typeface="Trebuchet MS"/>
                <a:cs typeface="Trebuchet MS"/>
              </a:rPr>
              <a:t> o</a:t>
            </a:r>
            <a:r>
              <a:rPr sz="2200" dirty="0">
                <a:solidFill>
                  <a:srgbClr val="424242"/>
                </a:solidFill>
                <a:latin typeface="Trebuchet MS"/>
                <a:cs typeface="Trebuchet MS"/>
              </a:rPr>
              <a:t>f</a:t>
            </a:r>
            <a:r>
              <a:rPr sz="2200" spc="-5" dirty="0">
                <a:solidFill>
                  <a:srgbClr val="424242"/>
                </a:solidFill>
                <a:latin typeface="Trebuchet MS"/>
                <a:cs typeface="Trebuchet MS"/>
              </a:rPr>
              <a:t> </a:t>
            </a:r>
            <a:r>
              <a:rPr sz="2200" dirty="0">
                <a:solidFill>
                  <a:srgbClr val="424242"/>
                </a:solidFill>
                <a:latin typeface="Trebuchet MS"/>
                <a:cs typeface="Trebuchet MS"/>
              </a:rPr>
              <a:t>data, as</a:t>
            </a:r>
            <a:r>
              <a:rPr sz="2200" spc="-5" dirty="0">
                <a:solidFill>
                  <a:srgbClr val="424242"/>
                </a:solidFill>
                <a:latin typeface="Trebuchet MS"/>
                <a:cs typeface="Trebuchet MS"/>
              </a:rPr>
              <a:t> </a:t>
            </a:r>
            <a:r>
              <a:rPr sz="2200" dirty="0">
                <a:solidFill>
                  <a:srgbClr val="424242"/>
                </a:solidFill>
                <a:latin typeface="Trebuchet MS"/>
                <a:cs typeface="Trebuchet MS"/>
              </a:rPr>
              <a:t>we</a:t>
            </a:r>
            <a:r>
              <a:rPr sz="2200" spc="-5" dirty="0">
                <a:solidFill>
                  <a:srgbClr val="424242"/>
                </a:solidFill>
                <a:latin typeface="Trebuchet MS"/>
                <a:cs typeface="Trebuchet MS"/>
              </a:rPr>
              <a:t>l</a:t>
            </a:r>
            <a:r>
              <a:rPr sz="2200" dirty="0">
                <a:solidFill>
                  <a:srgbClr val="424242"/>
                </a:solidFill>
                <a:latin typeface="Trebuchet MS"/>
                <a:cs typeface="Trebuchet MS"/>
              </a:rPr>
              <a:t>l</a:t>
            </a:r>
            <a:r>
              <a:rPr sz="2200" spc="-5" dirty="0">
                <a:solidFill>
                  <a:srgbClr val="424242"/>
                </a:solidFill>
                <a:latin typeface="Trebuchet MS"/>
                <a:cs typeface="Trebuchet MS"/>
              </a:rPr>
              <a:t> </a:t>
            </a:r>
            <a:r>
              <a:rPr sz="2200" dirty="0">
                <a:solidFill>
                  <a:srgbClr val="424242"/>
                </a:solidFill>
                <a:latin typeface="Trebuchet MS"/>
                <a:cs typeface="Trebuchet MS"/>
              </a:rPr>
              <a:t>as</a:t>
            </a:r>
            <a:r>
              <a:rPr sz="2200" spc="-5" dirty="0">
                <a:solidFill>
                  <a:srgbClr val="424242"/>
                </a:solidFill>
                <a:latin typeface="Trebuchet MS"/>
                <a:cs typeface="Trebuchet MS"/>
              </a:rPr>
              <a:t> </a:t>
            </a:r>
            <a:r>
              <a:rPr sz="2200" dirty="0">
                <a:solidFill>
                  <a:srgbClr val="424242"/>
                </a:solidFill>
                <a:latin typeface="Trebuchet MS"/>
                <a:cs typeface="Trebuchet MS"/>
              </a:rPr>
              <a:t>the de</a:t>
            </a:r>
            <a:r>
              <a:rPr sz="2200" spc="-5" dirty="0">
                <a:solidFill>
                  <a:srgbClr val="424242"/>
                </a:solidFill>
                <a:latin typeface="Trebuchet MS"/>
                <a:cs typeface="Trebuchet MS"/>
              </a:rPr>
              <a:t>l</a:t>
            </a:r>
            <a:r>
              <a:rPr sz="2200" dirty="0">
                <a:solidFill>
                  <a:srgbClr val="424242"/>
                </a:solidFill>
                <a:latin typeface="Trebuchet MS"/>
                <a:cs typeface="Trebuchet MS"/>
              </a:rPr>
              <a:t>i</a:t>
            </a:r>
            <a:r>
              <a:rPr sz="2200" spc="-5" dirty="0">
                <a:solidFill>
                  <a:srgbClr val="424242"/>
                </a:solidFill>
                <a:latin typeface="Trebuchet MS"/>
                <a:cs typeface="Trebuchet MS"/>
              </a:rPr>
              <a:t>v</a:t>
            </a:r>
            <a:r>
              <a:rPr sz="2200" dirty="0">
                <a:solidFill>
                  <a:srgbClr val="424242"/>
                </a:solidFill>
                <a:latin typeface="Trebuchet MS"/>
                <a:cs typeface="Trebuchet MS"/>
              </a:rPr>
              <a:t>e</a:t>
            </a:r>
            <a:r>
              <a:rPr sz="2200" spc="-5" dirty="0">
                <a:solidFill>
                  <a:srgbClr val="424242"/>
                </a:solidFill>
                <a:latin typeface="Trebuchet MS"/>
                <a:cs typeface="Trebuchet MS"/>
              </a:rPr>
              <a:t>r</a:t>
            </a:r>
            <a:r>
              <a:rPr sz="2200" dirty="0">
                <a:solidFill>
                  <a:srgbClr val="424242"/>
                </a:solidFill>
                <a:latin typeface="Trebuchet MS"/>
                <a:cs typeface="Trebuchet MS"/>
              </a:rPr>
              <a:t>y </a:t>
            </a:r>
            <a:r>
              <a:rPr sz="2200" spc="-5" dirty="0">
                <a:solidFill>
                  <a:srgbClr val="424242"/>
                </a:solidFill>
                <a:latin typeface="Trebuchet MS"/>
                <a:cs typeface="Trebuchet MS"/>
              </a:rPr>
              <a:t>o</a:t>
            </a:r>
            <a:r>
              <a:rPr sz="2200" dirty="0">
                <a:solidFill>
                  <a:srgbClr val="424242"/>
                </a:solidFill>
                <a:latin typeface="Trebuchet MS"/>
                <a:cs typeface="Trebuchet MS"/>
              </a:rPr>
              <a:t>f acti</a:t>
            </a:r>
            <a:r>
              <a:rPr sz="2200" spc="-5" dirty="0">
                <a:solidFill>
                  <a:srgbClr val="424242"/>
                </a:solidFill>
                <a:latin typeface="Trebuchet MS"/>
                <a:cs typeface="Trebuchet MS"/>
              </a:rPr>
              <a:t>o</a:t>
            </a:r>
            <a:r>
              <a:rPr sz="2200" dirty="0">
                <a:solidFill>
                  <a:srgbClr val="424242"/>
                </a:solidFill>
                <a:latin typeface="Trebuchet MS"/>
                <a:cs typeface="Trebuchet MS"/>
              </a:rPr>
              <a:t>nab</a:t>
            </a:r>
            <a:r>
              <a:rPr sz="2200" spc="-5" dirty="0">
                <a:solidFill>
                  <a:srgbClr val="424242"/>
                </a:solidFill>
                <a:latin typeface="Trebuchet MS"/>
                <a:cs typeface="Trebuchet MS"/>
              </a:rPr>
              <a:t>l</a:t>
            </a:r>
            <a:r>
              <a:rPr sz="2200" dirty="0">
                <a:solidFill>
                  <a:srgbClr val="424242"/>
                </a:solidFill>
                <a:latin typeface="Trebuchet MS"/>
                <a:cs typeface="Trebuchet MS"/>
              </a:rPr>
              <a:t>e in</a:t>
            </a:r>
            <a:r>
              <a:rPr sz="2200" spc="-5" dirty="0">
                <a:solidFill>
                  <a:srgbClr val="424242"/>
                </a:solidFill>
                <a:latin typeface="Trebuchet MS"/>
                <a:cs typeface="Trebuchet MS"/>
              </a:rPr>
              <a:t>s</a:t>
            </a:r>
            <a:r>
              <a:rPr sz="2200" dirty="0">
                <a:solidFill>
                  <a:srgbClr val="424242"/>
                </a:solidFill>
                <a:latin typeface="Trebuchet MS"/>
                <a:cs typeface="Trebuchet MS"/>
              </a:rPr>
              <a:t>i</a:t>
            </a:r>
            <a:r>
              <a:rPr sz="2200" spc="-5" dirty="0">
                <a:solidFill>
                  <a:srgbClr val="424242"/>
                </a:solidFill>
                <a:latin typeface="Trebuchet MS"/>
                <a:cs typeface="Trebuchet MS"/>
              </a:rPr>
              <a:t>g</a:t>
            </a:r>
            <a:r>
              <a:rPr sz="2200" dirty="0">
                <a:solidFill>
                  <a:srgbClr val="424242"/>
                </a:solidFill>
                <a:latin typeface="Trebuchet MS"/>
                <a:cs typeface="Trebuchet MS"/>
              </a:rPr>
              <a:t>hts</a:t>
            </a:r>
            <a:r>
              <a:rPr sz="2200" spc="-5" dirty="0">
                <a:solidFill>
                  <a:srgbClr val="424242"/>
                </a:solidFill>
                <a:latin typeface="Trebuchet MS"/>
                <a:cs typeface="Trebuchet MS"/>
              </a:rPr>
              <a:t> </a:t>
            </a:r>
            <a:r>
              <a:rPr sz="2200" dirty="0">
                <a:solidFill>
                  <a:srgbClr val="424242"/>
                </a:solidFill>
                <a:latin typeface="Trebuchet MS"/>
                <a:cs typeface="Trebuchet MS"/>
              </a:rPr>
              <a:t>u</a:t>
            </a:r>
            <a:r>
              <a:rPr sz="2200" spc="-5" dirty="0">
                <a:solidFill>
                  <a:srgbClr val="424242"/>
                </a:solidFill>
                <a:latin typeface="Trebuchet MS"/>
                <a:cs typeface="Trebuchet MS"/>
              </a:rPr>
              <a:t>s</a:t>
            </a:r>
            <a:r>
              <a:rPr sz="2200" dirty="0">
                <a:solidFill>
                  <a:srgbClr val="424242"/>
                </a:solidFill>
                <a:latin typeface="Trebuchet MS"/>
                <a:cs typeface="Trebuchet MS"/>
              </a:rPr>
              <a:t>ing</a:t>
            </a:r>
            <a:r>
              <a:rPr sz="2200" spc="-5" dirty="0">
                <a:solidFill>
                  <a:srgbClr val="424242"/>
                </a:solidFill>
                <a:latin typeface="Trebuchet MS"/>
                <a:cs typeface="Trebuchet MS"/>
              </a:rPr>
              <a:t> v</a:t>
            </a:r>
            <a:r>
              <a:rPr sz="2200" dirty="0">
                <a:solidFill>
                  <a:srgbClr val="424242"/>
                </a:solidFill>
                <a:latin typeface="Trebuchet MS"/>
                <a:cs typeface="Trebuchet MS"/>
              </a:rPr>
              <a:t>a</a:t>
            </a:r>
            <a:r>
              <a:rPr sz="2200" spc="-5" dirty="0">
                <a:solidFill>
                  <a:srgbClr val="424242"/>
                </a:solidFill>
                <a:latin typeface="Trebuchet MS"/>
                <a:cs typeface="Trebuchet MS"/>
              </a:rPr>
              <a:t>r</a:t>
            </a:r>
            <a:r>
              <a:rPr sz="2200" dirty="0">
                <a:solidFill>
                  <a:srgbClr val="424242"/>
                </a:solidFill>
                <a:latin typeface="Trebuchet MS"/>
                <a:cs typeface="Trebuchet MS"/>
              </a:rPr>
              <a:t>i</a:t>
            </a:r>
            <a:r>
              <a:rPr sz="2200" spc="-5" dirty="0">
                <a:solidFill>
                  <a:srgbClr val="424242"/>
                </a:solidFill>
                <a:latin typeface="Trebuchet MS"/>
                <a:cs typeface="Trebuchet MS"/>
              </a:rPr>
              <a:t>o</a:t>
            </a:r>
            <a:r>
              <a:rPr sz="2200" dirty="0">
                <a:solidFill>
                  <a:srgbClr val="424242"/>
                </a:solidFill>
                <a:latin typeface="Trebuchet MS"/>
                <a:cs typeface="Trebuchet MS"/>
              </a:rPr>
              <a:t>us</a:t>
            </a:r>
            <a:r>
              <a:rPr sz="2200" spc="-5" dirty="0">
                <a:solidFill>
                  <a:srgbClr val="424242"/>
                </a:solidFill>
                <a:latin typeface="Trebuchet MS"/>
                <a:cs typeface="Trebuchet MS"/>
              </a:rPr>
              <a:t> </a:t>
            </a:r>
            <a:r>
              <a:rPr sz="2200" dirty="0">
                <a:solidFill>
                  <a:srgbClr val="424242"/>
                </a:solidFill>
                <a:latin typeface="Trebuchet MS"/>
                <a:cs typeface="Trebuchet MS"/>
              </a:rPr>
              <a:t>data </a:t>
            </a:r>
            <a:r>
              <a:rPr sz="2200" spc="-5" dirty="0">
                <a:solidFill>
                  <a:srgbClr val="424242"/>
                </a:solidFill>
                <a:latin typeface="Trebuchet MS"/>
                <a:cs typeface="Trebuchet MS"/>
              </a:rPr>
              <a:t>s</a:t>
            </a:r>
            <a:r>
              <a:rPr sz="2200" dirty="0">
                <a:solidFill>
                  <a:srgbClr val="424242"/>
                </a:solidFill>
                <a:latin typeface="Trebuchet MS"/>
                <a:cs typeface="Trebuchet MS"/>
              </a:rPr>
              <a:t>cience technique</a:t>
            </a:r>
            <a:r>
              <a:rPr sz="2200" spc="-5" dirty="0">
                <a:solidFill>
                  <a:srgbClr val="424242"/>
                </a:solidFill>
                <a:latin typeface="Trebuchet MS"/>
                <a:cs typeface="Trebuchet MS"/>
              </a:rPr>
              <a:t>s</a:t>
            </a:r>
            <a:r>
              <a:rPr sz="2200" dirty="0">
                <a:solidFill>
                  <a:srgbClr val="424242"/>
                </a:solidFill>
                <a:latin typeface="Trebuchet MS"/>
                <a:cs typeface="Trebuchet MS"/>
              </a:rPr>
              <a:t>.</a:t>
            </a:r>
            <a:endParaRPr sz="2200" dirty="0">
              <a:latin typeface="Trebuchet MS"/>
              <a:cs typeface="Trebuchet MS"/>
            </a:endParaRPr>
          </a:p>
          <a:p>
            <a:pPr marL="409575" marR="1181735" indent="-396875">
              <a:lnSpc>
                <a:spcPts val="2400"/>
              </a:lnSpc>
              <a:spcBef>
                <a:spcPts val="1090"/>
              </a:spcBef>
              <a:buClr>
                <a:srgbClr val="424242"/>
              </a:buClr>
              <a:buFont typeface="Arial"/>
              <a:buChar char="●"/>
              <a:tabLst>
                <a:tab pos="410209" algn="l"/>
              </a:tabLst>
            </a:pPr>
            <a:r>
              <a:rPr sz="2200" spc="-5" dirty="0">
                <a:solidFill>
                  <a:srgbClr val="424242"/>
                </a:solidFill>
                <a:latin typeface="Trebuchet MS"/>
                <a:cs typeface="Trebuchet MS"/>
              </a:rPr>
              <a:t>S</a:t>
            </a:r>
            <a:r>
              <a:rPr sz="2200" dirty="0">
                <a:solidFill>
                  <a:srgbClr val="424242"/>
                </a:solidFill>
                <a:latin typeface="Trebuchet MS"/>
                <a:cs typeface="Trebuchet MS"/>
              </a:rPr>
              <a:t>ki</a:t>
            </a:r>
            <a:r>
              <a:rPr sz="2200" spc="-5" dirty="0">
                <a:solidFill>
                  <a:srgbClr val="424242"/>
                </a:solidFill>
                <a:latin typeface="Trebuchet MS"/>
                <a:cs typeface="Trebuchet MS"/>
              </a:rPr>
              <a:t>ll</a:t>
            </a:r>
            <a:r>
              <a:rPr sz="2200" dirty="0">
                <a:solidFill>
                  <a:srgbClr val="424242"/>
                </a:solidFill>
                <a:latin typeface="Trebuchet MS"/>
                <a:cs typeface="Trebuchet MS"/>
              </a:rPr>
              <a:t>s</a:t>
            </a:r>
            <a:r>
              <a:rPr sz="2200" spc="-5" dirty="0">
                <a:solidFill>
                  <a:srgbClr val="424242"/>
                </a:solidFill>
                <a:latin typeface="Trebuchet MS"/>
                <a:cs typeface="Trebuchet MS"/>
              </a:rPr>
              <a:t> l</a:t>
            </a:r>
            <a:r>
              <a:rPr sz="2200" dirty="0">
                <a:solidFill>
                  <a:srgbClr val="424242"/>
                </a:solidFill>
                <a:latin typeface="Trebuchet MS"/>
                <a:cs typeface="Trebuchet MS"/>
              </a:rPr>
              <a:t>ea</a:t>
            </a:r>
            <a:r>
              <a:rPr sz="2200" spc="-5" dirty="0">
                <a:solidFill>
                  <a:srgbClr val="424242"/>
                </a:solidFill>
                <a:latin typeface="Trebuchet MS"/>
                <a:cs typeface="Trebuchet MS"/>
              </a:rPr>
              <a:t>r</a:t>
            </a:r>
            <a:r>
              <a:rPr sz="2200" dirty="0">
                <a:solidFill>
                  <a:srgbClr val="424242"/>
                </a:solidFill>
                <a:latin typeface="Trebuchet MS"/>
                <a:cs typeface="Trebuchet MS"/>
              </a:rPr>
              <a:t>ned in the p</a:t>
            </a:r>
            <a:r>
              <a:rPr sz="2200" spc="-5" dirty="0">
                <a:solidFill>
                  <a:srgbClr val="424242"/>
                </a:solidFill>
                <a:latin typeface="Trebuchet MS"/>
                <a:cs typeface="Trebuchet MS"/>
              </a:rPr>
              <a:t>rogr</a:t>
            </a:r>
            <a:r>
              <a:rPr sz="2200" dirty="0">
                <a:solidFill>
                  <a:srgbClr val="424242"/>
                </a:solidFill>
                <a:latin typeface="Trebuchet MS"/>
                <a:cs typeface="Trebuchet MS"/>
              </a:rPr>
              <a:t>am ha</a:t>
            </a:r>
            <a:r>
              <a:rPr sz="2200" spc="-5" dirty="0">
                <a:solidFill>
                  <a:srgbClr val="424242"/>
                </a:solidFill>
                <a:latin typeface="Trebuchet MS"/>
                <a:cs typeface="Trebuchet MS"/>
              </a:rPr>
              <a:t>v</a:t>
            </a:r>
            <a:r>
              <a:rPr sz="2200" dirty="0">
                <a:solidFill>
                  <a:srgbClr val="424242"/>
                </a:solidFill>
                <a:latin typeface="Trebuchet MS"/>
                <a:cs typeface="Trebuchet MS"/>
              </a:rPr>
              <a:t>e de</a:t>
            </a:r>
            <a:r>
              <a:rPr sz="2200" spc="-5" dirty="0">
                <a:solidFill>
                  <a:srgbClr val="424242"/>
                </a:solidFill>
                <a:latin typeface="Trebuchet MS"/>
                <a:cs typeface="Trebuchet MS"/>
              </a:rPr>
              <a:t>v</a:t>
            </a:r>
            <a:r>
              <a:rPr sz="2200" dirty="0">
                <a:solidFill>
                  <a:srgbClr val="424242"/>
                </a:solidFill>
                <a:latin typeface="Trebuchet MS"/>
                <a:cs typeface="Trebuchet MS"/>
              </a:rPr>
              <a:t>e</a:t>
            </a:r>
            <a:r>
              <a:rPr sz="2200" spc="-5" dirty="0">
                <a:solidFill>
                  <a:srgbClr val="424242"/>
                </a:solidFill>
                <a:latin typeface="Trebuchet MS"/>
                <a:cs typeface="Trebuchet MS"/>
              </a:rPr>
              <a:t>lo</a:t>
            </a:r>
            <a:r>
              <a:rPr sz="2200" dirty="0">
                <a:solidFill>
                  <a:srgbClr val="424242"/>
                </a:solidFill>
                <a:latin typeface="Trebuchet MS"/>
                <a:cs typeface="Trebuchet MS"/>
              </a:rPr>
              <a:t>ped a mu</a:t>
            </a:r>
            <a:r>
              <a:rPr sz="2200" spc="-5" dirty="0">
                <a:solidFill>
                  <a:srgbClr val="424242"/>
                </a:solidFill>
                <a:latin typeface="Trebuchet MS"/>
                <a:cs typeface="Trebuchet MS"/>
              </a:rPr>
              <a:t>l</a:t>
            </a:r>
            <a:r>
              <a:rPr sz="2200" dirty="0">
                <a:solidFill>
                  <a:srgbClr val="424242"/>
                </a:solidFill>
                <a:latin typeface="Trebuchet MS"/>
                <a:cs typeface="Trebuchet MS"/>
              </a:rPr>
              <a:t>ti</a:t>
            </a:r>
            <a:r>
              <a:rPr sz="2200" spc="-5" dirty="0">
                <a:solidFill>
                  <a:srgbClr val="424242"/>
                </a:solidFill>
                <a:latin typeface="Trebuchet MS"/>
                <a:cs typeface="Trebuchet MS"/>
              </a:rPr>
              <a:t>f</a:t>
            </a:r>
            <a:r>
              <a:rPr sz="2200" dirty="0">
                <a:solidFill>
                  <a:srgbClr val="424242"/>
                </a:solidFill>
                <a:latin typeface="Trebuchet MS"/>
                <a:cs typeface="Trebuchet MS"/>
              </a:rPr>
              <a:t>aceted app</a:t>
            </a:r>
            <a:r>
              <a:rPr sz="2200" spc="-5" dirty="0">
                <a:solidFill>
                  <a:srgbClr val="424242"/>
                </a:solidFill>
                <a:latin typeface="Trebuchet MS"/>
                <a:cs typeface="Trebuchet MS"/>
              </a:rPr>
              <a:t>ro</a:t>
            </a:r>
            <a:r>
              <a:rPr sz="2200" dirty="0">
                <a:solidFill>
                  <a:srgbClr val="424242"/>
                </a:solidFill>
                <a:latin typeface="Trebuchet MS"/>
                <a:cs typeface="Trebuchet MS"/>
              </a:rPr>
              <a:t>ach to</a:t>
            </a:r>
            <a:r>
              <a:rPr sz="2200" spc="-5" dirty="0">
                <a:solidFill>
                  <a:srgbClr val="424242"/>
                </a:solidFill>
                <a:latin typeface="Trebuchet MS"/>
                <a:cs typeface="Trebuchet MS"/>
              </a:rPr>
              <a:t> solv</a:t>
            </a:r>
            <a:r>
              <a:rPr sz="2200" dirty="0">
                <a:solidFill>
                  <a:srgbClr val="424242"/>
                </a:solidFill>
                <a:latin typeface="Trebuchet MS"/>
                <a:cs typeface="Trebuchet MS"/>
              </a:rPr>
              <a:t>ing </a:t>
            </a:r>
            <a:r>
              <a:rPr sz="2200" spc="-5" dirty="0">
                <a:solidFill>
                  <a:srgbClr val="424242"/>
                </a:solidFill>
                <a:latin typeface="Trebuchet MS"/>
                <a:cs typeface="Trebuchet MS"/>
              </a:rPr>
              <a:t>s</a:t>
            </a:r>
            <a:r>
              <a:rPr sz="2200" dirty="0">
                <a:solidFill>
                  <a:srgbClr val="424242"/>
                </a:solidFill>
                <a:latin typeface="Trebuchet MS"/>
                <a:cs typeface="Trebuchet MS"/>
              </a:rPr>
              <a:t>t</a:t>
            </a:r>
            <a:r>
              <a:rPr sz="2200" spc="-5" dirty="0">
                <a:solidFill>
                  <a:srgbClr val="424242"/>
                </a:solidFill>
                <a:latin typeface="Trebuchet MS"/>
                <a:cs typeface="Trebuchet MS"/>
              </a:rPr>
              <a:t>r</a:t>
            </a:r>
            <a:r>
              <a:rPr sz="2200" dirty="0">
                <a:solidFill>
                  <a:srgbClr val="424242"/>
                </a:solidFill>
                <a:latin typeface="Trebuchet MS"/>
                <a:cs typeface="Trebuchet MS"/>
              </a:rPr>
              <a:t>uctu</a:t>
            </a:r>
            <a:r>
              <a:rPr sz="2200" spc="-5" dirty="0">
                <a:solidFill>
                  <a:srgbClr val="424242"/>
                </a:solidFill>
                <a:latin typeface="Trebuchet MS"/>
                <a:cs typeface="Trebuchet MS"/>
              </a:rPr>
              <a:t>r</a:t>
            </a:r>
            <a:r>
              <a:rPr sz="2200" dirty="0">
                <a:solidFill>
                  <a:srgbClr val="424242"/>
                </a:solidFill>
                <a:latin typeface="Trebuchet MS"/>
                <a:cs typeface="Trebuchet MS"/>
              </a:rPr>
              <a:t>ed and un</a:t>
            </a:r>
            <a:r>
              <a:rPr sz="2200" spc="-5" dirty="0">
                <a:solidFill>
                  <a:srgbClr val="424242"/>
                </a:solidFill>
                <a:latin typeface="Trebuchet MS"/>
                <a:cs typeface="Trebuchet MS"/>
              </a:rPr>
              <a:t>s</a:t>
            </a:r>
            <a:r>
              <a:rPr sz="2200" dirty="0">
                <a:solidFill>
                  <a:srgbClr val="424242"/>
                </a:solidFill>
                <a:latin typeface="Trebuchet MS"/>
                <a:cs typeface="Trebuchet MS"/>
              </a:rPr>
              <a:t>t</a:t>
            </a:r>
            <a:r>
              <a:rPr sz="2200" spc="-5" dirty="0">
                <a:solidFill>
                  <a:srgbClr val="424242"/>
                </a:solidFill>
                <a:latin typeface="Trebuchet MS"/>
                <a:cs typeface="Trebuchet MS"/>
              </a:rPr>
              <a:t>r</a:t>
            </a:r>
            <a:r>
              <a:rPr sz="2200" dirty="0">
                <a:solidFill>
                  <a:srgbClr val="424242"/>
                </a:solidFill>
                <a:latin typeface="Trebuchet MS"/>
                <a:cs typeface="Trebuchet MS"/>
              </a:rPr>
              <a:t>uctu</a:t>
            </a:r>
            <a:r>
              <a:rPr sz="2200" spc="-5" dirty="0">
                <a:solidFill>
                  <a:srgbClr val="424242"/>
                </a:solidFill>
                <a:latin typeface="Trebuchet MS"/>
                <a:cs typeface="Trebuchet MS"/>
              </a:rPr>
              <a:t>r</a:t>
            </a:r>
            <a:r>
              <a:rPr sz="2200" dirty="0">
                <a:solidFill>
                  <a:srgbClr val="424242"/>
                </a:solidFill>
                <a:latin typeface="Trebuchet MS"/>
                <a:cs typeface="Trebuchet MS"/>
              </a:rPr>
              <a:t>ed data p</a:t>
            </a:r>
            <a:r>
              <a:rPr sz="2200" spc="-5" dirty="0">
                <a:solidFill>
                  <a:srgbClr val="424242"/>
                </a:solidFill>
                <a:latin typeface="Trebuchet MS"/>
                <a:cs typeface="Trebuchet MS"/>
              </a:rPr>
              <a:t>ro</a:t>
            </a:r>
            <a:r>
              <a:rPr sz="2200" dirty="0">
                <a:solidFill>
                  <a:srgbClr val="424242"/>
                </a:solidFill>
                <a:latin typeface="Trebuchet MS"/>
                <a:cs typeface="Trebuchet MS"/>
              </a:rPr>
              <a:t>b</a:t>
            </a:r>
            <a:r>
              <a:rPr sz="2200" spc="-5" dirty="0">
                <a:solidFill>
                  <a:srgbClr val="424242"/>
                </a:solidFill>
                <a:latin typeface="Trebuchet MS"/>
                <a:cs typeface="Trebuchet MS"/>
              </a:rPr>
              <a:t>l</a:t>
            </a:r>
            <a:r>
              <a:rPr sz="2200" dirty="0">
                <a:solidFill>
                  <a:srgbClr val="424242"/>
                </a:solidFill>
                <a:latin typeface="Trebuchet MS"/>
                <a:cs typeface="Trebuchet MS"/>
              </a:rPr>
              <a:t>ems</a:t>
            </a:r>
            <a:r>
              <a:rPr sz="2200" spc="-5" dirty="0">
                <a:solidFill>
                  <a:srgbClr val="424242"/>
                </a:solidFill>
                <a:latin typeface="Trebuchet MS"/>
                <a:cs typeface="Trebuchet MS"/>
              </a:rPr>
              <a:t> </a:t>
            </a:r>
            <a:r>
              <a:rPr sz="2200" dirty="0">
                <a:solidFill>
                  <a:srgbClr val="424242"/>
                </a:solidFill>
                <a:latin typeface="Trebuchet MS"/>
                <a:cs typeface="Trebuchet MS"/>
              </a:rPr>
              <a:t>with inc</a:t>
            </a:r>
            <a:r>
              <a:rPr sz="2200" spc="-5" dirty="0">
                <a:solidFill>
                  <a:srgbClr val="424242"/>
                </a:solidFill>
                <a:latin typeface="Trebuchet MS"/>
                <a:cs typeface="Trebuchet MS"/>
              </a:rPr>
              <a:t>r</a:t>
            </a:r>
            <a:r>
              <a:rPr sz="2200" dirty="0">
                <a:solidFill>
                  <a:srgbClr val="424242"/>
                </a:solidFill>
                <a:latin typeface="Trebuchet MS"/>
                <a:cs typeface="Trebuchet MS"/>
              </a:rPr>
              <a:t>ea</a:t>
            </a:r>
            <a:r>
              <a:rPr sz="2200" spc="-5" dirty="0">
                <a:solidFill>
                  <a:srgbClr val="424242"/>
                </a:solidFill>
                <a:latin typeface="Trebuchet MS"/>
                <a:cs typeface="Trebuchet MS"/>
              </a:rPr>
              <a:t>s</a:t>
            </a:r>
            <a:r>
              <a:rPr sz="2200" dirty="0">
                <a:solidFill>
                  <a:srgbClr val="424242"/>
                </a:solidFill>
                <a:latin typeface="Trebuchet MS"/>
                <a:cs typeface="Trebuchet MS"/>
              </a:rPr>
              <a:t>ing</a:t>
            </a:r>
            <a:r>
              <a:rPr sz="2200" spc="-5" dirty="0">
                <a:solidFill>
                  <a:srgbClr val="424242"/>
                </a:solidFill>
                <a:latin typeface="Trebuchet MS"/>
                <a:cs typeface="Trebuchet MS"/>
              </a:rPr>
              <a:t> </a:t>
            </a:r>
            <a:r>
              <a:rPr sz="2200" dirty="0">
                <a:solidFill>
                  <a:srgbClr val="424242"/>
                </a:solidFill>
                <a:latin typeface="Trebuchet MS"/>
                <a:cs typeface="Trebuchet MS"/>
              </a:rPr>
              <a:t>c</a:t>
            </a:r>
            <a:r>
              <a:rPr sz="2200" spc="-5" dirty="0">
                <a:solidFill>
                  <a:srgbClr val="424242"/>
                </a:solidFill>
                <a:latin typeface="Trebuchet MS"/>
                <a:cs typeface="Trebuchet MS"/>
              </a:rPr>
              <a:t>o</a:t>
            </a:r>
            <a:r>
              <a:rPr sz="2200" dirty="0">
                <a:solidFill>
                  <a:srgbClr val="424242"/>
                </a:solidFill>
                <a:latin typeface="Trebuchet MS"/>
                <a:cs typeface="Trebuchet MS"/>
              </a:rPr>
              <a:t>mp</a:t>
            </a:r>
            <a:r>
              <a:rPr sz="2200" spc="-5" dirty="0">
                <a:solidFill>
                  <a:srgbClr val="424242"/>
                </a:solidFill>
                <a:latin typeface="Trebuchet MS"/>
                <a:cs typeface="Trebuchet MS"/>
              </a:rPr>
              <a:t>l</a:t>
            </a:r>
            <a:r>
              <a:rPr sz="2200" dirty="0">
                <a:solidFill>
                  <a:srgbClr val="424242"/>
                </a:solidFill>
                <a:latin typeface="Trebuchet MS"/>
                <a:cs typeface="Trebuchet MS"/>
              </a:rPr>
              <a:t>e</a:t>
            </a:r>
            <a:r>
              <a:rPr sz="2200" spc="-5" dirty="0">
                <a:solidFill>
                  <a:srgbClr val="424242"/>
                </a:solidFill>
                <a:latin typeface="Trebuchet MS"/>
                <a:cs typeface="Trebuchet MS"/>
              </a:rPr>
              <a:t>x</a:t>
            </a:r>
            <a:r>
              <a:rPr sz="2200" dirty="0">
                <a:solidFill>
                  <a:srgbClr val="424242"/>
                </a:solidFill>
                <a:latin typeface="Trebuchet MS"/>
                <a:cs typeface="Trebuchet MS"/>
              </a:rPr>
              <a:t>ity.</a:t>
            </a:r>
            <a:endParaRPr sz="2200" dirty="0">
              <a:latin typeface="Trebuchet MS"/>
              <a:cs typeface="Trebuchet MS"/>
            </a:endParaRPr>
          </a:p>
          <a:p>
            <a:pPr marL="409575" indent="-396875">
              <a:lnSpc>
                <a:spcPct val="100000"/>
              </a:lnSpc>
              <a:spcBef>
                <a:spcPts val="770"/>
              </a:spcBef>
              <a:buClr>
                <a:srgbClr val="424242"/>
              </a:buClr>
              <a:buFont typeface="Arial"/>
              <a:buChar char="●"/>
              <a:tabLst>
                <a:tab pos="410209" algn="l"/>
              </a:tabLst>
            </a:pPr>
            <a:r>
              <a:rPr sz="2200" dirty="0">
                <a:solidFill>
                  <a:srgbClr val="424242"/>
                </a:solidFill>
                <a:latin typeface="Trebuchet MS"/>
                <a:cs typeface="Trebuchet MS"/>
              </a:rPr>
              <a:t>It has</a:t>
            </a:r>
            <a:r>
              <a:rPr sz="2200" spc="-5" dirty="0">
                <a:solidFill>
                  <a:srgbClr val="424242"/>
                </a:solidFill>
                <a:latin typeface="Trebuchet MS"/>
                <a:cs typeface="Trebuchet MS"/>
              </a:rPr>
              <a:t> </a:t>
            </a:r>
            <a:r>
              <a:rPr sz="2200" dirty="0">
                <a:solidFill>
                  <a:srgbClr val="424242"/>
                </a:solidFill>
                <a:latin typeface="Trebuchet MS"/>
                <a:cs typeface="Trebuchet MS"/>
              </a:rPr>
              <a:t>cu</a:t>
            </a:r>
            <a:r>
              <a:rPr sz="2200" spc="-5" dirty="0">
                <a:solidFill>
                  <a:srgbClr val="424242"/>
                </a:solidFill>
                <a:latin typeface="Trebuchet MS"/>
                <a:cs typeface="Trebuchet MS"/>
              </a:rPr>
              <a:t>l</a:t>
            </a:r>
            <a:r>
              <a:rPr sz="2200" dirty="0">
                <a:solidFill>
                  <a:srgbClr val="424242"/>
                </a:solidFill>
                <a:latin typeface="Trebuchet MS"/>
                <a:cs typeface="Trebuchet MS"/>
              </a:rPr>
              <a:t>ti</a:t>
            </a:r>
            <a:r>
              <a:rPr sz="2200" spc="-5" dirty="0">
                <a:solidFill>
                  <a:srgbClr val="424242"/>
                </a:solidFill>
                <a:latin typeface="Trebuchet MS"/>
                <a:cs typeface="Trebuchet MS"/>
              </a:rPr>
              <a:t>v</a:t>
            </a:r>
            <a:r>
              <a:rPr sz="2200" dirty="0">
                <a:solidFill>
                  <a:srgbClr val="424242"/>
                </a:solidFill>
                <a:latin typeface="Trebuchet MS"/>
                <a:cs typeface="Trebuchet MS"/>
              </a:rPr>
              <a:t>ated </a:t>
            </a:r>
            <a:r>
              <a:rPr sz="2200" spc="-5" dirty="0">
                <a:solidFill>
                  <a:srgbClr val="424242"/>
                </a:solidFill>
                <a:latin typeface="Trebuchet MS"/>
                <a:cs typeface="Trebuchet MS"/>
              </a:rPr>
              <a:t>s</a:t>
            </a:r>
            <a:r>
              <a:rPr sz="2200" dirty="0">
                <a:solidFill>
                  <a:srgbClr val="424242"/>
                </a:solidFill>
                <a:latin typeface="Trebuchet MS"/>
                <a:cs typeface="Trebuchet MS"/>
              </a:rPr>
              <a:t>t</a:t>
            </a:r>
            <a:r>
              <a:rPr sz="2200" spc="-5" dirty="0">
                <a:solidFill>
                  <a:srgbClr val="424242"/>
                </a:solidFill>
                <a:latin typeface="Trebuchet MS"/>
                <a:cs typeface="Trebuchet MS"/>
              </a:rPr>
              <a:t>r</a:t>
            </a:r>
            <a:r>
              <a:rPr sz="2200" dirty="0">
                <a:solidFill>
                  <a:srgbClr val="424242"/>
                </a:solidFill>
                <a:latin typeface="Trebuchet MS"/>
                <a:cs typeface="Trebuchet MS"/>
              </a:rPr>
              <a:t>ate</a:t>
            </a:r>
            <a:r>
              <a:rPr sz="2200" spc="-5" dirty="0">
                <a:solidFill>
                  <a:srgbClr val="424242"/>
                </a:solidFill>
                <a:latin typeface="Trebuchet MS"/>
                <a:cs typeface="Trebuchet MS"/>
              </a:rPr>
              <a:t>g</a:t>
            </a:r>
            <a:r>
              <a:rPr sz="2200" dirty="0">
                <a:solidFill>
                  <a:srgbClr val="424242"/>
                </a:solidFill>
                <a:latin typeface="Trebuchet MS"/>
                <a:cs typeface="Trebuchet MS"/>
              </a:rPr>
              <a:t>ies</a:t>
            </a:r>
            <a:r>
              <a:rPr sz="2200" spc="-5" dirty="0">
                <a:solidFill>
                  <a:srgbClr val="424242"/>
                </a:solidFill>
                <a:latin typeface="Trebuchet MS"/>
                <a:cs typeface="Trebuchet MS"/>
              </a:rPr>
              <a:t> </a:t>
            </a:r>
            <a:r>
              <a:rPr sz="2200" dirty="0">
                <a:solidFill>
                  <a:srgbClr val="424242"/>
                </a:solidFill>
                <a:latin typeface="Trebuchet MS"/>
                <a:cs typeface="Trebuchet MS"/>
              </a:rPr>
              <a:t>which imp</a:t>
            </a:r>
            <a:r>
              <a:rPr sz="2200" spc="-5" dirty="0">
                <a:solidFill>
                  <a:srgbClr val="424242"/>
                </a:solidFill>
                <a:latin typeface="Trebuchet MS"/>
                <a:cs typeface="Trebuchet MS"/>
              </a:rPr>
              <a:t>rov</a:t>
            </a:r>
            <a:r>
              <a:rPr sz="2200" dirty="0">
                <a:solidFill>
                  <a:srgbClr val="424242"/>
                </a:solidFill>
                <a:latin typeface="Trebuchet MS"/>
                <a:cs typeface="Trebuchet MS"/>
              </a:rPr>
              <a:t>e </a:t>
            </a:r>
            <a:r>
              <a:rPr sz="2200" spc="-5" dirty="0">
                <a:solidFill>
                  <a:srgbClr val="424242"/>
                </a:solidFill>
                <a:latin typeface="Trebuchet MS"/>
                <a:cs typeface="Trebuchet MS"/>
              </a:rPr>
              <a:t>org</a:t>
            </a:r>
            <a:r>
              <a:rPr sz="2200" dirty="0">
                <a:solidFill>
                  <a:srgbClr val="424242"/>
                </a:solidFill>
                <a:latin typeface="Trebuchet MS"/>
                <a:cs typeface="Trebuchet MS"/>
              </a:rPr>
              <a:t>ani</a:t>
            </a:r>
            <a:r>
              <a:rPr sz="2200" spc="-5" dirty="0">
                <a:solidFill>
                  <a:srgbClr val="424242"/>
                </a:solidFill>
                <a:latin typeface="Trebuchet MS"/>
                <a:cs typeface="Trebuchet MS"/>
              </a:rPr>
              <a:t>z</a:t>
            </a:r>
            <a:r>
              <a:rPr sz="2200" dirty="0">
                <a:solidFill>
                  <a:srgbClr val="424242"/>
                </a:solidFill>
                <a:latin typeface="Trebuchet MS"/>
                <a:cs typeface="Trebuchet MS"/>
              </a:rPr>
              <a:t>ati</a:t>
            </a:r>
            <a:r>
              <a:rPr sz="2200" spc="-5" dirty="0">
                <a:solidFill>
                  <a:srgbClr val="424242"/>
                </a:solidFill>
                <a:latin typeface="Trebuchet MS"/>
                <a:cs typeface="Trebuchet MS"/>
              </a:rPr>
              <a:t>o</a:t>
            </a:r>
            <a:r>
              <a:rPr sz="2200" dirty="0">
                <a:solidFill>
                  <a:srgbClr val="424242"/>
                </a:solidFill>
                <a:latin typeface="Trebuchet MS"/>
                <a:cs typeface="Trebuchet MS"/>
              </a:rPr>
              <a:t>nal</a:t>
            </a:r>
            <a:r>
              <a:rPr sz="2200" spc="-5" dirty="0">
                <a:solidFill>
                  <a:srgbClr val="424242"/>
                </a:solidFill>
                <a:latin typeface="Trebuchet MS"/>
                <a:cs typeface="Trebuchet MS"/>
              </a:rPr>
              <a:t> </a:t>
            </a:r>
            <a:r>
              <a:rPr sz="2200" dirty="0">
                <a:solidFill>
                  <a:srgbClr val="424242"/>
                </a:solidFill>
                <a:latin typeface="Trebuchet MS"/>
                <a:cs typeface="Trebuchet MS"/>
              </a:rPr>
              <a:t>e</a:t>
            </a:r>
            <a:r>
              <a:rPr sz="2200" spc="-5" dirty="0">
                <a:solidFill>
                  <a:srgbClr val="424242"/>
                </a:solidFill>
                <a:latin typeface="Trebuchet MS"/>
                <a:cs typeface="Trebuchet MS"/>
              </a:rPr>
              <a:t>ff</a:t>
            </a:r>
            <a:r>
              <a:rPr sz="2200" dirty="0">
                <a:solidFill>
                  <a:srgbClr val="424242"/>
                </a:solidFill>
                <a:latin typeface="Trebuchet MS"/>
                <a:cs typeface="Trebuchet MS"/>
              </a:rPr>
              <a:t>iciency.</a:t>
            </a:r>
            <a:endParaRPr sz="2200" dirty="0">
              <a:latin typeface="Trebuchet MS"/>
              <a:cs typeface="Trebuchet MS"/>
            </a:endParaRPr>
          </a:p>
          <a:p>
            <a:pPr marL="409575" marR="417830" indent="-396875">
              <a:lnSpc>
                <a:spcPts val="2400"/>
              </a:lnSpc>
              <a:spcBef>
                <a:spcPts val="1090"/>
              </a:spcBef>
              <a:buClr>
                <a:srgbClr val="424242"/>
              </a:buClr>
              <a:buFont typeface="Arial"/>
              <a:buChar char="●"/>
              <a:tabLst>
                <a:tab pos="410209" algn="l"/>
              </a:tabLst>
            </a:pPr>
            <a:r>
              <a:rPr sz="2200" spc="-5" dirty="0">
                <a:solidFill>
                  <a:srgbClr val="424242"/>
                </a:solidFill>
                <a:latin typeface="Trebuchet MS"/>
                <a:cs typeface="Trebuchet MS"/>
              </a:rPr>
              <a:t>T</a:t>
            </a:r>
            <a:r>
              <a:rPr sz="2200" dirty="0">
                <a:solidFill>
                  <a:srgbClr val="424242"/>
                </a:solidFill>
                <a:latin typeface="Trebuchet MS"/>
                <a:cs typeface="Trebuchet MS"/>
              </a:rPr>
              <a:t>he p</a:t>
            </a:r>
            <a:r>
              <a:rPr sz="2200" spc="-5" dirty="0">
                <a:solidFill>
                  <a:srgbClr val="424242"/>
                </a:solidFill>
                <a:latin typeface="Trebuchet MS"/>
                <a:cs typeface="Trebuchet MS"/>
              </a:rPr>
              <a:t>rogr</a:t>
            </a:r>
            <a:r>
              <a:rPr sz="2200" dirty="0">
                <a:solidFill>
                  <a:srgbClr val="424242"/>
                </a:solidFill>
                <a:latin typeface="Trebuchet MS"/>
                <a:cs typeface="Trebuchet MS"/>
              </a:rPr>
              <a:t>am has</a:t>
            </a:r>
            <a:r>
              <a:rPr sz="2200" spc="-5" dirty="0">
                <a:solidFill>
                  <a:srgbClr val="424242"/>
                </a:solidFill>
                <a:latin typeface="Trebuchet MS"/>
                <a:cs typeface="Trebuchet MS"/>
              </a:rPr>
              <a:t> fos</a:t>
            </a:r>
            <a:r>
              <a:rPr sz="2200" dirty="0">
                <a:solidFill>
                  <a:srgbClr val="424242"/>
                </a:solidFill>
                <a:latin typeface="Trebuchet MS"/>
                <a:cs typeface="Trebuchet MS"/>
              </a:rPr>
              <a:t>te</a:t>
            </a:r>
            <a:r>
              <a:rPr sz="2200" spc="-5" dirty="0">
                <a:solidFill>
                  <a:srgbClr val="424242"/>
                </a:solidFill>
                <a:latin typeface="Trebuchet MS"/>
                <a:cs typeface="Trebuchet MS"/>
              </a:rPr>
              <a:t>r</a:t>
            </a:r>
            <a:r>
              <a:rPr sz="2200" dirty="0">
                <a:solidFill>
                  <a:srgbClr val="424242"/>
                </a:solidFill>
                <a:latin typeface="Trebuchet MS"/>
                <a:cs typeface="Trebuchet MS"/>
              </a:rPr>
              <a:t>ed a p</a:t>
            </a:r>
            <a:r>
              <a:rPr sz="2200" spc="-5" dirty="0">
                <a:solidFill>
                  <a:srgbClr val="424242"/>
                </a:solidFill>
                <a:latin typeface="Trebuchet MS"/>
                <a:cs typeface="Trebuchet MS"/>
              </a:rPr>
              <a:t>r</a:t>
            </a:r>
            <a:r>
              <a:rPr sz="2200" dirty="0">
                <a:solidFill>
                  <a:srgbClr val="424242"/>
                </a:solidFill>
                <a:latin typeface="Trebuchet MS"/>
                <a:cs typeface="Trebuchet MS"/>
              </a:rPr>
              <a:t>actice </a:t>
            </a:r>
            <a:r>
              <a:rPr sz="2200" spc="-5" dirty="0">
                <a:solidFill>
                  <a:srgbClr val="424242"/>
                </a:solidFill>
                <a:latin typeface="Trebuchet MS"/>
                <a:cs typeface="Trebuchet MS"/>
              </a:rPr>
              <a:t>o</a:t>
            </a:r>
            <a:r>
              <a:rPr sz="2200" dirty="0">
                <a:solidFill>
                  <a:srgbClr val="424242"/>
                </a:solidFill>
                <a:latin typeface="Trebuchet MS"/>
                <a:cs typeface="Trebuchet MS"/>
              </a:rPr>
              <a:t>f</a:t>
            </a:r>
            <a:r>
              <a:rPr sz="2200" spc="-5" dirty="0">
                <a:solidFill>
                  <a:srgbClr val="424242"/>
                </a:solidFill>
                <a:latin typeface="Trebuchet MS"/>
                <a:cs typeface="Trebuchet MS"/>
              </a:rPr>
              <a:t> </a:t>
            </a:r>
            <a:r>
              <a:rPr sz="2200" dirty="0">
                <a:solidFill>
                  <a:srgbClr val="424242"/>
                </a:solidFill>
                <a:latin typeface="Trebuchet MS"/>
                <a:cs typeface="Trebuchet MS"/>
              </a:rPr>
              <a:t>t</a:t>
            </a:r>
            <a:r>
              <a:rPr sz="2200" spc="-5" dirty="0">
                <a:solidFill>
                  <a:srgbClr val="424242"/>
                </a:solidFill>
                <a:latin typeface="Trebuchet MS"/>
                <a:cs typeface="Trebuchet MS"/>
              </a:rPr>
              <a:t>r</a:t>
            </a:r>
            <a:r>
              <a:rPr sz="2200" dirty="0">
                <a:solidFill>
                  <a:srgbClr val="424242"/>
                </a:solidFill>
                <a:latin typeface="Trebuchet MS"/>
                <a:cs typeface="Trebuchet MS"/>
              </a:rPr>
              <a:t>an</a:t>
            </a:r>
            <a:r>
              <a:rPr sz="2200" spc="-5" dirty="0">
                <a:solidFill>
                  <a:srgbClr val="424242"/>
                </a:solidFill>
                <a:latin typeface="Trebuchet MS"/>
                <a:cs typeface="Trebuchet MS"/>
              </a:rPr>
              <a:t>s</a:t>
            </a:r>
            <a:r>
              <a:rPr sz="2200" dirty="0">
                <a:solidFill>
                  <a:srgbClr val="424242"/>
                </a:solidFill>
                <a:latin typeface="Trebuchet MS"/>
                <a:cs typeface="Trebuchet MS"/>
              </a:rPr>
              <a:t>pa</a:t>
            </a:r>
            <a:r>
              <a:rPr sz="2200" spc="-5" dirty="0">
                <a:solidFill>
                  <a:srgbClr val="424242"/>
                </a:solidFill>
                <a:latin typeface="Trebuchet MS"/>
                <a:cs typeface="Trebuchet MS"/>
              </a:rPr>
              <a:t>r</a:t>
            </a:r>
            <a:r>
              <a:rPr sz="2200" dirty="0">
                <a:solidFill>
                  <a:srgbClr val="424242"/>
                </a:solidFill>
                <a:latin typeface="Trebuchet MS"/>
                <a:cs typeface="Trebuchet MS"/>
              </a:rPr>
              <a:t>ency, </a:t>
            </a:r>
            <a:r>
              <a:rPr sz="2200" spc="-5" dirty="0">
                <a:solidFill>
                  <a:srgbClr val="424242"/>
                </a:solidFill>
                <a:latin typeface="Trebuchet MS"/>
                <a:cs typeface="Trebuchet MS"/>
              </a:rPr>
              <a:t>r</a:t>
            </a:r>
            <a:r>
              <a:rPr sz="2200" dirty="0">
                <a:solidFill>
                  <a:srgbClr val="424242"/>
                </a:solidFill>
                <a:latin typeface="Trebuchet MS"/>
                <a:cs typeface="Trebuchet MS"/>
              </a:rPr>
              <a:t>ep</a:t>
            </a:r>
            <a:r>
              <a:rPr sz="2200" spc="-5" dirty="0">
                <a:solidFill>
                  <a:srgbClr val="424242"/>
                </a:solidFill>
                <a:latin typeface="Trebuchet MS"/>
                <a:cs typeface="Trebuchet MS"/>
              </a:rPr>
              <a:t>ro</a:t>
            </a:r>
            <a:r>
              <a:rPr sz="2200" dirty="0">
                <a:solidFill>
                  <a:srgbClr val="424242"/>
                </a:solidFill>
                <a:latin typeface="Trebuchet MS"/>
                <a:cs typeface="Trebuchet MS"/>
              </a:rPr>
              <a:t>ducibi</a:t>
            </a:r>
            <a:r>
              <a:rPr sz="2200" spc="-5" dirty="0">
                <a:solidFill>
                  <a:srgbClr val="424242"/>
                </a:solidFill>
                <a:latin typeface="Trebuchet MS"/>
                <a:cs typeface="Trebuchet MS"/>
              </a:rPr>
              <a:t>l</a:t>
            </a:r>
            <a:r>
              <a:rPr sz="2200" dirty="0">
                <a:solidFill>
                  <a:srgbClr val="424242"/>
                </a:solidFill>
                <a:latin typeface="Trebuchet MS"/>
                <a:cs typeface="Trebuchet MS"/>
              </a:rPr>
              <a:t>ity, and ethical</a:t>
            </a:r>
            <a:r>
              <a:rPr sz="2200" spc="-5" dirty="0">
                <a:solidFill>
                  <a:srgbClr val="424242"/>
                </a:solidFill>
                <a:latin typeface="Trebuchet MS"/>
                <a:cs typeface="Trebuchet MS"/>
              </a:rPr>
              <a:t> </a:t>
            </a:r>
            <a:r>
              <a:rPr sz="2200" dirty="0">
                <a:solidFill>
                  <a:srgbClr val="424242"/>
                </a:solidFill>
                <a:latin typeface="Trebuchet MS"/>
                <a:cs typeface="Trebuchet MS"/>
              </a:rPr>
              <a:t>data mana</a:t>
            </a:r>
            <a:r>
              <a:rPr sz="2200" spc="-5" dirty="0">
                <a:solidFill>
                  <a:srgbClr val="424242"/>
                </a:solidFill>
                <a:latin typeface="Trebuchet MS"/>
                <a:cs typeface="Trebuchet MS"/>
              </a:rPr>
              <a:t>g</a:t>
            </a:r>
            <a:r>
              <a:rPr sz="2200" dirty="0">
                <a:solidFill>
                  <a:srgbClr val="424242"/>
                </a:solidFill>
                <a:latin typeface="Trebuchet MS"/>
                <a:cs typeface="Trebuchet MS"/>
              </a:rPr>
              <a:t>ement which p</a:t>
            </a:r>
            <a:r>
              <a:rPr sz="2200" spc="-5" dirty="0">
                <a:solidFill>
                  <a:srgbClr val="424242"/>
                </a:solidFill>
                <a:latin typeface="Trebuchet MS"/>
                <a:cs typeface="Trebuchet MS"/>
              </a:rPr>
              <a:t>ro</a:t>
            </a:r>
            <a:r>
              <a:rPr sz="2200" dirty="0">
                <a:solidFill>
                  <a:srgbClr val="424242"/>
                </a:solidFill>
                <a:latin typeface="Trebuchet MS"/>
                <a:cs typeface="Trebuchet MS"/>
              </a:rPr>
              <a:t>m</a:t>
            </a:r>
            <a:r>
              <a:rPr sz="2200" spc="-5" dirty="0">
                <a:solidFill>
                  <a:srgbClr val="424242"/>
                </a:solidFill>
                <a:latin typeface="Trebuchet MS"/>
                <a:cs typeface="Trebuchet MS"/>
              </a:rPr>
              <a:t>o</a:t>
            </a:r>
            <a:r>
              <a:rPr sz="2200" dirty="0">
                <a:solidFill>
                  <a:srgbClr val="424242"/>
                </a:solidFill>
                <a:latin typeface="Trebuchet MS"/>
                <a:cs typeface="Trebuchet MS"/>
              </a:rPr>
              <a:t>tes</a:t>
            </a:r>
            <a:r>
              <a:rPr sz="2200" spc="-5" dirty="0">
                <a:solidFill>
                  <a:srgbClr val="424242"/>
                </a:solidFill>
                <a:latin typeface="Trebuchet MS"/>
                <a:cs typeface="Trebuchet MS"/>
              </a:rPr>
              <a:t> </a:t>
            </a:r>
            <a:r>
              <a:rPr sz="2200" dirty="0">
                <a:solidFill>
                  <a:srgbClr val="424242"/>
                </a:solidFill>
                <a:latin typeface="Trebuchet MS"/>
                <a:cs typeface="Trebuchet MS"/>
              </a:rPr>
              <a:t>inte</a:t>
            </a:r>
            <a:r>
              <a:rPr sz="2200" spc="-5" dirty="0">
                <a:solidFill>
                  <a:srgbClr val="424242"/>
                </a:solidFill>
                <a:latin typeface="Trebuchet MS"/>
                <a:cs typeface="Trebuchet MS"/>
              </a:rPr>
              <a:t>gr</a:t>
            </a:r>
            <a:r>
              <a:rPr sz="2200" dirty="0">
                <a:solidFill>
                  <a:srgbClr val="424242"/>
                </a:solidFill>
                <a:latin typeface="Trebuchet MS"/>
                <a:cs typeface="Trebuchet MS"/>
              </a:rPr>
              <a:t>ity within an </a:t>
            </a:r>
            <a:r>
              <a:rPr sz="2200" spc="-5" dirty="0">
                <a:solidFill>
                  <a:srgbClr val="424242"/>
                </a:solidFill>
                <a:latin typeface="Trebuchet MS"/>
                <a:cs typeface="Trebuchet MS"/>
              </a:rPr>
              <a:t>org</a:t>
            </a:r>
            <a:r>
              <a:rPr sz="2200" dirty="0">
                <a:solidFill>
                  <a:srgbClr val="424242"/>
                </a:solidFill>
                <a:latin typeface="Trebuchet MS"/>
                <a:cs typeface="Trebuchet MS"/>
              </a:rPr>
              <a:t>ani</a:t>
            </a:r>
            <a:r>
              <a:rPr sz="2200" spc="-5" dirty="0">
                <a:solidFill>
                  <a:srgbClr val="424242"/>
                </a:solidFill>
                <a:latin typeface="Trebuchet MS"/>
                <a:cs typeface="Trebuchet MS"/>
              </a:rPr>
              <a:t>z</a:t>
            </a:r>
            <a:r>
              <a:rPr sz="2200" dirty="0">
                <a:solidFill>
                  <a:srgbClr val="424242"/>
                </a:solidFill>
                <a:latin typeface="Trebuchet MS"/>
                <a:cs typeface="Trebuchet MS"/>
              </a:rPr>
              <a:t>ati</a:t>
            </a:r>
            <a:r>
              <a:rPr sz="2200" spc="-5" dirty="0">
                <a:solidFill>
                  <a:srgbClr val="424242"/>
                </a:solidFill>
                <a:latin typeface="Trebuchet MS"/>
                <a:cs typeface="Trebuchet MS"/>
              </a:rPr>
              <a:t>o</a:t>
            </a:r>
            <a:r>
              <a:rPr sz="2200" dirty="0">
                <a:solidFill>
                  <a:srgbClr val="424242"/>
                </a:solidFill>
                <a:latin typeface="Trebuchet MS"/>
                <a:cs typeface="Trebuchet MS"/>
              </a:rPr>
              <a:t>n’s</a:t>
            </a:r>
            <a:r>
              <a:rPr sz="2200" spc="-5" dirty="0">
                <a:solidFill>
                  <a:srgbClr val="424242"/>
                </a:solidFill>
                <a:latin typeface="Trebuchet MS"/>
                <a:cs typeface="Trebuchet MS"/>
              </a:rPr>
              <a:t> </a:t>
            </a:r>
            <a:r>
              <a:rPr sz="2200" dirty="0">
                <a:solidFill>
                  <a:srgbClr val="424242"/>
                </a:solidFill>
                <a:latin typeface="Trebuchet MS"/>
                <a:cs typeface="Trebuchet MS"/>
              </a:rPr>
              <a:t>ana</a:t>
            </a:r>
            <a:r>
              <a:rPr sz="2200" spc="-5" dirty="0">
                <a:solidFill>
                  <a:srgbClr val="424242"/>
                </a:solidFill>
                <a:latin typeface="Trebuchet MS"/>
                <a:cs typeface="Trebuchet MS"/>
              </a:rPr>
              <a:t>l</a:t>
            </a:r>
            <a:r>
              <a:rPr sz="2200" dirty="0">
                <a:solidFill>
                  <a:srgbClr val="424242"/>
                </a:solidFill>
                <a:latin typeface="Trebuchet MS"/>
                <a:cs typeface="Trebuchet MS"/>
              </a:rPr>
              <a:t>ytics</a:t>
            </a:r>
            <a:r>
              <a:rPr sz="2200" spc="-5" dirty="0">
                <a:solidFill>
                  <a:srgbClr val="424242"/>
                </a:solidFill>
                <a:latin typeface="Trebuchet MS"/>
                <a:cs typeface="Trebuchet MS"/>
              </a:rPr>
              <a:t> </a:t>
            </a:r>
            <a:r>
              <a:rPr sz="2200" dirty="0">
                <a:solidFill>
                  <a:srgbClr val="424242"/>
                </a:solidFill>
                <a:latin typeface="Trebuchet MS"/>
                <a:cs typeface="Trebuchet MS"/>
              </a:rPr>
              <a:t>team.</a:t>
            </a:r>
            <a:endParaRPr sz="2200" dirty="0">
              <a:latin typeface="Trebuchet MS"/>
              <a:cs typeface="Trebuchet MS"/>
            </a:endParaRPr>
          </a:p>
          <a:p>
            <a:pPr marL="409575" marR="5080" indent="-396875">
              <a:lnSpc>
                <a:spcPts val="2400"/>
              </a:lnSpc>
              <a:spcBef>
                <a:spcPts val="1050"/>
              </a:spcBef>
              <a:buClr>
                <a:srgbClr val="424242"/>
              </a:buClr>
              <a:buFont typeface="Arial"/>
              <a:buChar char="●"/>
              <a:tabLst>
                <a:tab pos="410209" algn="l"/>
              </a:tabLst>
            </a:pPr>
            <a:r>
              <a:rPr sz="2200" dirty="0">
                <a:solidFill>
                  <a:srgbClr val="424242"/>
                </a:solidFill>
                <a:latin typeface="Trebuchet MS"/>
                <a:cs typeface="Trebuchet MS"/>
              </a:rPr>
              <a:t>U</a:t>
            </a:r>
            <a:r>
              <a:rPr sz="2200" spc="-5" dirty="0">
                <a:solidFill>
                  <a:srgbClr val="424242"/>
                </a:solidFill>
                <a:latin typeface="Trebuchet MS"/>
                <a:cs typeface="Trebuchet MS"/>
              </a:rPr>
              <a:t>s</a:t>
            </a:r>
            <a:r>
              <a:rPr sz="2200" dirty="0">
                <a:solidFill>
                  <a:srgbClr val="424242"/>
                </a:solidFill>
                <a:latin typeface="Trebuchet MS"/>
                <a:cs typeface="Trebuchet MS"/>
              </a:rPr>
              <a:t>ing</a:t>
            </a:r>
            <a:r>
              <a:rPr sz="2200" spc="-5" dirty="0">
                <a:solidFill>
                  <a:srgbClr val="424242"/>
                </a:solidFill>
                <a:latin typeface="Trebuchet MS"/>
                <a:cs typeface="Trebuchet MS"/>
              </a:rPr>
              <a:t> </a:t>
            </a:r>
            <a:r>
              <a:rPr sz="2200" dirty="0">
                <a:solidFill>
                  <a:srgbClr val="424242"/>
                </a:solidFill>
                <a:latin typeface="Trebuchet MS"/>
                <a:cs typeface="Trebuchet MS"/>
              </a:rPr>
              <a:t>the </a:t>
            </a:r>
            <a:r>
              <a:rPr sz="2200" spc="-5" dirty="0">
                <a:solidFill>
                  <a:srgbClr val="424242"/>
                </a:solidFill>
                <a:latin typeface="Trebuchet MS"/>
                <a:cs typeface="Trebuchet MS"/>
              </a:rPr>
              <a:t>s</a:t>
            </a:r>
            <a:r>
              <a:rPr sz="2200" dirty="0">
                <a:solidFill>
                  <a:srgbClr val="424242"/>
                </a:solidFill>
                <a:latin typeface="Trebuchet MS"/>
                <a:cs typeface="Trebuchet MS"/>
              </a:rPr>
              <a:t>ki</a:t>
            </a:r>
            <a:r>
              <a:rPr sz="2200" spc="-5" dirty="0">
                <a:solidFill>
                  <a:srgbClr val="424242"/>
                </a:solidFill>
                <a:latin typeface="Trebuchet MS"/>
                <a:cs typeface="Trebuchet MS"/>
              </a:rPr>
              <a:t>ll</a:t>
            </a:r>
            <a:r>
              <a:rPr sz="2200" dirty="0">
                <a:solidFill>
                  <a:srgbClr val="424242"/>
                </a:solidFill>
                <a:latin typeface="Trebuchet MS"/>
                <a:cs typeface="Trebuchet MS"/>
              </a:rPr>
              <a:t>s</a:t>
            </a:r>
            <a:r>
              <a:rPr sz="2200" spc="-5" dirty="0">
                <a:solidFill>
                  <a:srgbClr val="424242"/>
                </a:solidFill>
                <a:latin typeface="Trebuchet MS"/>
                <a:cs typeface="Trebuchet MS"/>
              </a:rPr>
              <a:t> l</a:t>
            </a:r>
            <a:r>
              <a:rPr sz="2200" dirty="0">
                <a:solidFill>
                  <a:srgbClr val="424242"/>
                </a:solidFill>
                <a:latin typeface="Trebuchet MS"/>
                <a:cs typeface="Trebuchet MS"/>
              </a:rPr>
              <a:t>ea</a:t>
            </a:r>
            <a:r>
              <a:rPr sz="2200" spc="-5" dirty="0">
                <a:solidFill>
                  <a:srgbClr val="424242"/>
                </a:solidFill>
                <a:latin typeface="Trebuchet MS"/>
                <a:cs typeface="Trebuchet MS"/>
              </a:rPr>
              <a:t>r</a:t>
            </a:r>
            <a:r>
              <a:rPr sz="2200" dirty="0">
                <a:solidFill>
                  <a:srgbClr val="424242"/>
                </a:solidFill>
                <a:latin typeface="Trebuchet MS"/>
                <a:cs typeface="Trebuchet MS"/>
              </a:rPr>
              <a:t>ned in the </a:t>
            </a:r>
            <a:r>
              <a:rPr sz="2200" spc="-5" dirty="0">
                <a:solidFill>
                  <a:srgbClr val="424242"/>
                </a:solidFill>
                <a:latin typeface="Trebuchet MS"/>
                <a:cs typeface="Trebuchet MS"/>
              </a:rPr>
              <a:t>A</a:t>
            </a:r>
            <a:r>
              <a:rPr sz="2200" dirty="0">
                <a:solidFill>
                  <a:srgbClr val="424242"/>
                </a:solidFill>
                <a:latin typeface="Trebuchet MS"/>
                <a:cs typeface="Trebuchet MS"/>
              </a:rPr>
              <a:t>pp</a:t>
            </a:r>
            <a:r>
              <a:rPr sz="2200" spc="-5" dirty="0">
                <a:solidFill>
                  <a:srgbClr val="424242"/>
                </a:solidFill>
                <a:latin typeface="Trebuchet MS"/>
                <a:cs typeface="Trebuchet MS"/>
              </a:rPr>
              <a:t>l</a:t>
            </a:r>
            <a:r>
              <a:rPr sz="2200" dirty="0">
                <a:solidFill>
                  <a:srgbClr val="424242"/>
                </a:solidFill>
                <a:latin typeface="Trebuchet MS"/>
                <a:cs typeface="Trebuchet MS"/>
              </a:rPr>
              <a:t>ied Data </a:t>
            </a:r>
            <a:r>
              <a:rPr sz="2200" spc="-5" dirty="0">
                <a:solidFill>
                  <a:srgbClr val="424242"/>
                </a:solidFill>
                <a:latin typeface="Trebuchet MS"/>
                <a:cs typeface="Trebuchet MS"/>
              </a:rPr>
              <a:t>S</a:t>
            </a:r>
            <a:r>
              <a:rPr sz="2200" dirty="0">
                <a:solidFill>
                  <a:srgbClr val="424242"/>
                </a:solidFill>
                <a:latin typeface="Trebuchet MS"/>
                <a:cs typeface="Trebuchet MS"/>
              </a:rPr>
              <a:t>cience p</a:t>
            </a:r>
            <a:r>
              <a:rPr sz="2200" spc="-5" dirty="0">
                <a:solidFill>
                  <a:srgbClr val="424242"/>
                </a:solidFill>
                <a:latin typeface="Trebuchet MS"/>
                <a:cs typeface="Trebuchet MS"/>
              </a:rPr>
              <a:t>rogr</a:t>
            </a:r>
            <a:r>
              <a:rPr sz="2200" dirty="0">
                <a:solidFill>
                  <a:srgbClr val="424242"/>
                </a:solidFill>
                <a:latin typeface="Trebuchet MS"/>
                <a:cs typeface="Trebuchet MS"/>
              </a:rPr>
              <a:t>am, data </a:t>
            </a:r>
            <a:r>
              <a:rPr sz="2200" spc="-5" dirty="0">
                <a:solidFill>
                  <a:srgbClr val="424242"/>
                </a:solidFill>
                <a:latin typeface="Trebuchet MS"/>
                <a:cs typeface="Trebuchet MS"/>
              </a:rPr>
              <a:t>s</a:t>
            </a:r>
            <a:r>
              <a:rPr sz="2200" dirty="0">
                <a:solidFill>
                  <a:srgbClr val="424242"/>
                </a:solidFill>
                <a:latin typeface="Trebuchet MS"/>
                <a:cs typeface="Trebuchet MS"/>
              </a:rPr>
              <a:t>cienti</a:t>
            </a:r>
            <a:r>
              <a:rPr sz="2200" spc="-5" dirty="0">
                <a:solidFill>
                  <a:srgbClr val="424242"/>
                </a:solidFill>
                <a:latin typeface="Trebuchet MS"/>
                <a:cs typeface="Trebuchet MS"/>
              </a:rPr>
              <a:t>s</a:t>
            </a:r>
            <a:r>
              <a:rPr sz="2200" dirty="0">
                <a:solidFill>
                  <a:srgbClr val="424242"/>
                </a:solidFill>
                <a:latin typeface="Trebuchet MS"/>
                <a:cs typeface="Trebuchet MS"/>
              </a:rPr>
              <a:t>ts</a:t>
            </a:r>
            <a:r>
              <a:rPr sz="2200" spc="-5" dirty="0">
                <a:solidFill>
                  <a:srgbClr val="424242"/>
                </a:solidFill>
                <a:latin typeface="Trebuchet MS"/>
                <a:cs typeface="Trebuchet MS"/>
              </a:rPr>
              <a:t> </a:t>
            </a:r>
            <a:r>
              <a:rPr sz="2200" dirty="0">
                <a:solidFill>
                  <a:srgbClr val="424242"/>
                </a:solidFill>
                <a:latin typeface="Trebuchet MS"/>
                <a:cs typeface="Trebuchet MS"/>
              </a:rPr>
              <a:t>a</a:t>
            </a:r>
            <a:r>
              <a:rPr sz="2200" spc="-5" dirty="0">
                <a:solidFill>
                  <a:srgbClr val="424242"/>
                </a:solidFill>
                <a:latin typeface="Trebuchet MS"/>
                <a:cs typeface="Trebuchet MS"/>
              </a:rPr>
              <a:t>r</a:t>
            </a:r>
            <a:r>
              <a:rPr sz="2200" dirty="0">
                <a:solidFill>
                  <a:srgbClr val="424242"/>
                </a:solidFill>
                <a:latin typeface="Trebuchet MS"/>
                <a:cs typeface="Trebuchet MS"/>
              </a:rPr>
              <a:t>e equipped with the abi</a:t>
            </a:r>
            <a:r>
              <a:rPr sz="2200" spc="-5" dirty="0">
                <a:solidFill>
                  <a:srgbClr val="424242"/>
                </a:solidFill>
                <a:latin typeface="Trebuchet MS"/>
                <a:cs typeface="Trebuchet MS"/>
              </a:rPr>
              <a:t>l</a:t>
            </a:r>
            <a:r>
              <a:rPr sz="2200" dirty="0">
                <a:solidFill>
                  <a:srgbClr val="424242"/>
                </a:solidFill>
                <a:latin typeface="Trebuchet MS"/>
                <a:cs typeface="Trebuchet MS"/>
              </a:rPr>
              <a:t>ity to</a:t>
            </a:r>
            <a:r>
              <a:rPr sz="2200" spc="-5" dirty="0">
                <a:solidFill>
                  <a:srgbClr val="424242"/>
                </a:solidFill>
                <a:latin typeface="Trebuchet MS"/>
                <a:cs typeface="Trebuchet MS"/>
              </a:rPr>
              <a:t> </a:t>
            </a:r>
            <a:r>
              <a:rPr sz="2200" dirty="0">
                <a:solidFill>
                  <a:srgbClr val="424242"/>
                </a:solidFill>
                <a:latin typeface="Trebuchet MS"/>
                <a:cs typeface="Trebuchet MS"/>
              </a:rPr>
              <a:t>tack</a:t>
            </a:r>
            <a:r>
              <a:rPr sz="2200" spc="-5" dirty="0">
                <a:solidFill>
                  <a:srgbClr val="424242"/>
                </a:solidFill>
                <a:latin typeface="Trebuchet MS"/>
                <a:cs typeface="Trebuchet MS"/>
              </a:rPr>
              <a:t>l</a:t>
            </a:r>
            <a:r>
              <a:rPr sz="2200" dirty="0">
                <a:solidFill>
                  <a:srgbClr val="424242"/>
                </a:solidFill>
                <a:latin typeface="Trebuchet MS"/>
                <a:cs typeface="Trebuchet MS"/>
              </a:rPr>
              <a:t>e a wide </a:t>
            </a:r>
            <a:r>
              <a:rPr sz="2200" spc="-5" dirty="0">
                <a:solidFill>
                  <a:srgbClr val="424242"/>
                </a:solidFill>
                <a:latin typeface="Trebuchet MS"/>
                <a:cs typeface="Trebuchet MS"/>
              </a:rPr>
              <a:t>r</a:t>
            </a:r>
            <a:r>
              <a:rPr sz="2200" dirty="0">
                <a:solidFill>
                  <a:srgbClr val="424242"/>
                </a:solidFill>
                <a:latin typeface="Trebuchet MS"/>
                <a:cs typeface="Trebuchet MS"/>
              </a:rPr>
              <a:t>an</a:t>
            </a:r>
            <a:r>
              <a:rPr sz="2200" spc="-5" dirty="0">
                <a:solidFill>
                  <a:srgbClr val="424242"/>
                </a:solidFill>
                <a:latin typeface="Trebuchet MS"/>
                <a:cs typeface="Trebuchet MS"/>
              </a:rPr>
              <a:t>g</a:t>
            </a:r>
            <a:r>
              <a:rPr sz="2200" dirty="0">
                <a:solidFill>
                  <a:srgbClr val="424242"/>
                </a:solidFill>
                <a:latin typeface="Trebuchet MS"/>
                <a:cs typeface="Trebuchet MS"/>
              </a:rPr>
              <a:t>e </a:t>
            </a:r>
            <a:r>
              <a:rPr sz="2200" spc="-5" dirty="0">
                <a:solidFill>
                  <a:srgbClr val="424242"/>
                </a:solidFill>
                <a:latin typeface="Trebuchet MS"/>
                <a:cs typeface="Trebuchet MS"/>
              </a:rPr>
              <a:t>o</a:t>
            </a:r>
            <a:r>
              <a:rPr sz="2200" dirty="0">
                <a:solidFill>
                  <a:srgbClr val="424242"/>
                </a:solidFill>
                <a:latin typeface="Trebuchet MS"/>
                <a:cs typeface="Trebuchet MS"/>
              </a:rPr>
              <a:t>f</a:t>
            </a:r>
            <a:r>
              <a:rPr sz="2200" spc="-5" dirty="0">
                <a:solidFill>
                  <a:srgbClr val="424242"/>
                </a:solidFill>
                <a:latin typeface="Trebuchet MS"/>
                <a:cs typeface="Trebuchet MS"/>
              </a:rPr>
              <a:t> </a:t>
            </a:r>
            <a:r>
              <a:rPr sz="2200" dirty="0">
                <a:solidFill>
                  <a:srgbClr val="424242"/>
                </a:solidFill>
                <a:latin typeface="Trebuchet MS"/>
                <a:cs typeface="Trebuchet MS"/>
              </a:rPr>
              <a:t>p</a:t>
            </a:r>
            <a:r>
              <a:rPr sz="2200" spc="-5" dirty="0">
                <a:solidFill>
                  <a:srgbClr val="424242"/>
                </a:solidFill>
                <a:latin typeface="Trebuchet MS"/>
                <a:cs typeface="Trebuchet MS"/>
              </a:rPr>
              <a:t>ro</a:t>
            </a:r>
            <a:r>
              <a:rPr sz="2200" dirty="0">
                <a:solidFill>
                  <a:srgbClr val="424242"/>
                </a:solidFill>
                <a:latin typeface="Trebuchet MS"/>
                <a:cs typeface="Trebuchet MS"/>
              </a:rPr>
              <a:t>b</a:t>
            </a:r>
            <a:r>
              <a:rPr sz="2200" spc="-5" dirty="0">
                <a:solidFill>
                  <a:srgbClr val="424242"/>
                </a:solidFill>
                <a:latin typeface="Trebuchet MS"/>
                <a:cs typeface="Trebuchet MS"/>
              </a:rPr>
              <a:t>l</a:t>
            </a:r>
            <a:r>
              <a:rPr sz="2200" dirty="0">
                <a:solidFill>
                  <a:srgbClr val="424242"/>
                </a:solidFill>
                <a:latin typeface="Trebuchet MS"/>
                <a:cs typeface="Trebuchet MS"/>
              </a:rPr>
              <a:t>ems</a:t>
            </a:r>
            <a:r>
              <a:rPr sz="2200" spc="-5" dirty="0">
                <a:solidFill>
                  <a:srgbClr val="424242"/>
                </a:solidFill>
                <a:latin typeface="Trebuchet MS"/>
                <a:cs typeface="Trebuchet MS"/>
              </a:rPr>
              <a:t> </a:t>
            </a:r>
            <a:r>
              <a:rPr sz="2200" dirty="0">
                <a:solidFill>
                  <a:srgbClr val="424242"/>
                </a:solidFill>
                <a:latin typeface="Trebuchet MS"/>
                <a:cs typeface="Trebuchet MS"/>
              </a:rPr>
              <a:t>and the </a:t>
            </a:r>
            <a:r>
              <a:rPr sz="2200" spc="-5" dirty="0">
                <a:solidFill>
                  <a:srgbClr val="424242"/>
                </a:solidFill>
                <a:latin typeface="Trebuchet MS"/>
                <a:cs typeface="Trebuchet MS"/>
              </a:rPr>
              <a:t>r</a:t>
            </a:r>
            <a:r>
              <a:rPr sz="2200" dirty="0">
                <a:solidFill>
                  <a:srgbClr val="424242"/>
                </a:solidFill>
                <a:latin typeface="Trebuchet MS"/>
                <a:cs typeface="Trebuchet MS"/>
              </a:rPr>
              <a:t>e</a:t>
            </a:r>
            <a:r>
              <a:rPr sz="2200" spc="-5" dirty="0">
                <a:solidFill>
                  <a:srgbClr val="424242"/>
                </a:solidFill>
                <a:latin typeface="Trebuchet MS"/>
                <a:cs typeface="Trebuchet MS"/>
              </a:rPr>
              <a:t>so</a:t>
            </a:r>
            <a:r>
              <a:rPr sz="2200" dirty="0">
                <a:solidFill>
                  <a:srgbClr val="424242"/>
                </a:solidFill>
                <a:latin typeface="Trebuchet MS"/>
                <a:cs typeface="Trebuchet MS"/>
              </a:rPr>
              <a:t>u</a:t>
            </a:r>
            <a:r>
              <a:rPr sz="2200" spc="-5" dirty="0">
                <a:solidFill>
                  <a:srgbClr val="424242"/>
                </a:solidFill>
                <a:latin typeface="Trebuchet MS"/>
                <a:cs typeface="Trebuchet MS"/>
              </a:rPr>
              <a:t>r</a:t>
            </a:r>
            <a:r>
              <a:rPr sz="2200" dirty="0">
                <a:solidFill>
                  <a:srgbClr val="424242"/>
                </a:solidFill>
                <a:latin typeface="Trebuchet MS"/>
                <a:cs typeface="Trebuchet MS"/>
              </a:rPr>
              <a:t>ces</a:t>
            </a:r>
            <a:r>
              <a:rPr sz="2200" spc="-5" dirty="0">
                <a:solidFill>
                  <a:srgbClr val="424242"/>
                </a:solidFill>
                <a:latin typeface="Trebuchet MS"/>
                <a:cs typeface="Trebuchet MS"/>
              </a:rPr>
              <a:t> </a:t>
            </a:r>
            <a:r>
              <a:rPr sz="2200" dirty="0">
                <a:solidFill>
                  <a:srgbClr val="424242"/>
                </a:solidFill>
                <a:latin typeface="Trebuchet MS"/>
                <a:cs typeface="Trebuchet MS"/>
              </a:rPr>
              <a:t>to</a:t>
            </a:r>
            <a:r>
              <a:rPr sz="2200" spc="-5" dirty="0">
                <a:solidFill>
                  <a:srgbClr val="424242"/>
                </a:solidFill>
                <a:latin typeface="Trebuchet MS"/>
                <a:cs typeface="Trebuchet MS"/>
              </a:rPr>
              <a:t> </a:t>
            </a:r>
            <a:r>
              <a:rPr sz="2200" dirty="0">
                <a:solidFill>
                  <a:srgbClr val="424242"/>
                </a:solidFill>
                <a:latin typeface="Trebuchet MS"/>
                <a:cs typeface="Trebuchet MS"/>
              </a:rPr>
              <a:t>e</a:t>
            </a:r>
            <a:r>
              <a:rPr sz="2200" spc="-5" dirty="0">
                <a:solidFill>
                  <a:srgbClr val="424242"/>
                </a:solidFill>
                <a:latin typeface="Trebuchet MS"/>
                <a:cs typeface="Trebuchet MS"/>
              </a:rPr>
              <a:t>x</a:t>
            </a:r>
            <a:r>
              <a:rPr sz="2200" dirty="0">
                <a:solidFill>
                  <a:srgbClr val="424242"/>
                </a:solidFill>
                <a:latin typeface="Trebuchet MS"/>
                <a:cs typeface="Trebuchet MS"/>
              </a:rPr>
              <a:t>p</a:t>
            </a:r>
            <a:r>
              <a:rPr sz="2200" spc="-5" dirty="0">
                <a:solidFill>
                  <a:srgbClr val="424242"/>
                </a:solidFill>
                <a:latin typeface="Trebuchet MS"/>
                <a:cs typeface="Trebuchet MS"/>
              </a:rPr>
              <a:t>l</a:t>
            </a:r>
            <a:r>
              <a:rPr sz="2200" dirty="0">
                <a:solidFill>
                  <a:srgbClr val="424242"/>
                </a:solidFill>
                <a:latin typeface="Trebuchet MS"/>
                <a:cs typeface="Trebuchet MS"/>
              </a:rPr>
              <a:t>ain </a:t>
            </a:r>
            <a:r>
              <a:rPr sz="2200" spc="-5" dirty="0">
                <a:solidFill>
                  <a:srgbClr val="424242"/>
                </a:solidFill>
                <a:latin typeface="Trebuchet MS"/>
                <a:cs typeface="Trebuchet MS"/>
              </a:rPr>
              <a:t>o</a:t>
            </a:r>
            <a:r>
              <a:rPr sz="2200" dirty="0">
                <a:solidFill>
                  <a:srgbClr val="424242"/>
                </a:solidFill>
                <a:latin typeface="Trebuchet MS"/>
                <a:cs typeface="Trebuchet MS"/>
              </a:rPr>
              <a:t>b</a:t>
            </a:r>
            <a:r>
              <a:rPr sz="2200" spc="-5" dirty="0">
                <a:solidFill>
                  <a:srgbClr val="424242"/>
                </a:solidFill>
                <a:latin typeface="Trebuchet MS"/>
                <a:cs typeface="Trebuchet MS"/>
              </a:rPr>
              <a:t>s</a:t>
            </a:r>
            <a:r>
              <a:rPr sz="2200" dirty="0">
                <a:solidFill>
                  <a:srgbClr val="424242"/>
                </a:solidFill>
                <a:latin typeface="Trebuchet MS"/>
                <a:cs typeface="Trebuchet MS"/>
              </a:rPr>
              <a:t>e</a:t>
            </a:r>
            <a:r>
              <a:rPr sz="2200" spc="-5" dirty="0">
                <a:solidFill>
                  <a:srgbClr val="424242"/>
                </a:solidFill>
                <a:latin typeface="Trebuchet MS"/>
                <a:cs typeface="Trebuchet MS"/>
              </a:rPr>
              <a:t>rv</a:t>
            </a:r>
            <a:r>
              <a:rPr sz="2200" dirty="0">
                <a:solidFill>
                  <a:srgbClr val="424242"/>
                </a:solidFill>
                <a:latin typeface="Trebuchet MS"/>
                <a:cs typeface="Trebuchet MS"/>
              </a:rPr>
              <a:t>ati</a:t>
            </a:r>
            <a:r>
              <a:rPr sz="2200" spc="-5" dirty="0">
                <a:solidFill>
                  <a:srgbClr val="424242"/>
                </a:solidFill>
                <a:latin typeface="Trebuchet MS"/>
                <a:cs typeface="Trebuchet MS"/>
              </a:rPr>
              <a:t>o</a:t>
            </a:r>
            <a:r>
              <a:rPr sz="2200" dirty="0">
                <a:solidFill>
                  <a:srgbClr val="424242"/>
                </a:solidFill>
                <a:latin typeface="Trebuchet MS"/>
                <a:cs typeface="Trebuchet MS"/>
              </a:rPr>
              <a:t>ns</a:t>
            </a:r>
            <a:r>
              <a:rPr sz="2200" spc="-5" dirty="0">
                <a:solidFill>
                  <a:srgbClr val="424242"/>
                </a:solidFill>
                <a:latin typeface="Trebuchet MS"/>
                <a:cs typeface="Trebuchet MS"/>
              </a:rPr>
              <a:t> </a:t>
            </a:r>
            <a:r>
              <a:rPr sz="2200" dirty="0">
                <a:solidFill>
                  <a:srgbClr val="424242"/>
                </a:solidFill>
                <a:latin typeface="Trebuchet MS"/>
                <a:cs typeface="Trebuchet MS"/>
              </a:rPr>
              <a:t>to</a:t>
            </a:r>
            <a:r>
              <a:rPr sz="2200" spc="-5" dirty="0">
                <a:solidFill>
                  <a:srgbClr val="424242"/>
                </a:solidFill>
                <a:latin typeface="Trebuchet MS"/>
                <a:cs typeface="Trebuchet MS"/>
              </a:rPr>
              <a:t> </a:t>
            </a:r>
            <a:r>
              <a:rPr sz="2200" dirty="0">
                <a:solidFill>
                  <a:srgbClr val="424242"/>
                </a:solidFill>
                <a:latin typeface="Trebuchet MS"/>
                <a:cs typeface="Trebuchet MS"/>
              </a:rPr>
              <a:t>a </a:t>
            </a:r>
            <a:r>
              <a:rPr sz="2200" spc="-5" dirty="0">
                <a:solidFill>
                  <a:srgbClr val="424242"/>
                </a:solidFill>
                <a:latin typeface="Trebuchet MS"/>
                <a:cs typeface="Trebuchet MS"/>
              </a:rPr>
              <a:t>v</a:t>
            </a:r>
            <a:r>
              <a:rPr sz="2200" dirty="0">
                <a:solidFill>
                  <a:srgbClr val="424242"/>
                </a:solidFill>
                <a:latin typeface="Trebuchet MS"/>
                <a:cs typeface="Trebuchet MS"/>
              </a:rPr>
              <a:t>a</a:t>
            </a:r>
            <a:r>
              <a:rPr sz="2200" spc="-5" dirty="0">
                <a:solidFill>
                  <a:srgbClr val="424242"/>
                </a:solidFill>
                <a:latin typeface="Trebuchet MS"/>
                <a:cs typeface="Trebuchet MS"/>
              </a:rPr>
              <a:t>r</a:t>
            </a:r>
            <a:r>
              <a:rPr sz="2200" dirty="0">
                <a:solidFill>
                  <a:srgbClr val="424242"/>
                </a:solidFill>
                <a:latin typeface="Trebuchet MS"/>
                <a:cs typeface="Trebuchet MS"/>
              </a:rPr>
              <a:t>iety </a:t>
            </a:r>
            <a:r>
              <a:rPr sz="2200" spc="-5" dirty="0">
                <a:solidFill>
                  <a:srgbClr val="424242"/>
                </a:solidFill>
                <a:latin typeface="Trebuchet MS"/>
                <a:cs typeface="Trebuchet MS"/>
              </a:rPr>
              <a:t>o</a:t>
            </a:r>
            <a:r>
              <a:rPr sz="2200" dirty="0">
                <a:solidFill>
                  <a:srgbClr val="424242"/>
                </a:solidFill>
                <a:latin typeface="Trebuchet MS"/>
                <a:cs typeface="Trebuchet MS"/>
              </a:rPr>
              <a:t>f</a:t>
            </a:r>
            <a:r>
              <a:rPr sz="2200" spc="-5" dirty="0">
                <a:solidFill>
                  <a:srgbClr val="424242"/>
                </a:solidFill>
                <a:latin typeface="Trebuchet MS"/>
                <a:cs typeface="Trebuchet MS"/>
              </a:rPr>
              <a:t> s</a:t>
            </a:r>
            <a:r>
              <a:rPr sz="2200" dirty="0">
                <a:solidFill>
                  <a:srgbClr val="424242"/>
                </a:solidFill>
                <a:latin typeface="Trebuchet MS"/>
                <a:cs typeface="Trebuchet MS"/>
              </a:rPr>
              <a:t>takeh</a:t>
            </a:r>
            <a:r>
              <a:rPr sz="2200" spc="-5" dirty="0">
                <a:solidFill>
                  <a:srgbClr val="424242"/>
                </a:solidFill>
                <a:latin typeface="Trebuchet MS"/>
                <a:cs typeface="Trebuchet MS"/>
              </a:rPr>
              <a:t>ol</a:t>
            </a:r>
            <a:r>
              <a:rPr sz="2200" dirty="0">
                <a:solidFill>
                  <a:srgbClr val="424242"/>
                </a:solidFill>
                <a:latin typeface="Trebuchet MS"/>
                <a:cs typeface="Trebuchet MS"/>
              </a:rPr>
              <a:t>de</a:t>
            </a:r>
            <a:r>
              <a:rPr sz="2200" spc="-5" dirty="0">
                <a:solidFill>
                  <a:srgbClr val="424242"/>
                </a:solidFill>
                <a:latin typeface="Trebuchet MS"/>
                <a:cs typeface="Trebuchet MS"/>
              </a:rPr>
              <a:t>r</a:t>
            </a:r>
            <a:r>
              <a:rPr sz="2200" dirty="0">
                <a:solidFill>
                  <a:srgbClr val="424242"/>
                </a:solidFill>
                <a:latin typeface="Trebuchet MS"/>
                <a:cs typeface="Trebuchet MS"/>
              </a:rPr>
              <a:t>s</a:t>
            </a:r>
            <a:r>
              <a:rPr sz="2200" spc="-5" dirty="0">
                <a:solidFill>
                  <a:srgbClr val="424242"/>
                </a:solidFill>
                <a:latin typeface="Trebuchet MS"/>
                <a:cs typeface="Trebuchet MS"/>
              </a:rPr>
              <a:t> </a:t>
            </a:r>
            <a:r>
              <a:rPr sz="2200" dirty="0">
                <a:solidFill>
                  <a:srgbClr val="424242"/>
                </a:solidFill>
                <a:latin typeface="Trebuchet MS"/>
                <a:cs typeface="Trebuchet MS"/>
              </a:rPr>
              <a:t>and bu</a:t>
            </a:r>
            <a:r>
              <a:rPr sz="2200" spc="-5" dirty="0">
                <a:solidFill>
                  <a:srgbClr val="424242"/>
                </a:solidFill>
                <a:latin typeface="Trebuchet MS"/>
                <a:cs typeface="Trebuchet MS"/>
              </a:rPr>
              <a:t>s</a:t>
            </a:r>
            <a:r>
              <a:rPr sz="2200" dirty="0">
                <a:solidFill>
                  <a:srgbClr val="424242"/>
                </a:solidFill>
                <a:latin typeface="Trebuchet MS"/>
                <a:cs typeface="Trebuchet MS"/>
              </a:rPr>
              <a:t>ine</a:t>
            </a:r>
            <a:r>
              <a:rPr sz="2200" spc="-5" dirty="0">
                <a:solidFill>
                  <a:srgbClr val="424242"/>
                </a:solidFill>
                <a:latin typeface="Trebuchet MS"/>
                <a:cs typeface="Trebuchet MS"/>
              </a:rPr>
              <a:t>s</a:t>
            </a:r>
            <a:r>
              <a:rPr sz="2200" dirty="0">
                <a:solidFill>
                  <a:srgbClr val="424242"/>
                </a:solidFill>
                <a:latin typeface="Trebuchet MS"/>
                <a:cs typeface="Trebuchet MS"/>
              </a:rPr>
              <a:t>s</a:t>
            </a:r>
            <a:r>
              <a:rPr sz="2200" spc="-5" dirty="0">
                <a:solidFill>
                  <a:srgbClr val="424242"/>
                </a:solidFill>
                <a:latin typeface="Trebuchet MS"/>
                <a:cs typeface="Trebuchet MS"/>
              </a:rPr>
              <a:t> </a:t>
            </a:r>
            <a:r>
              <a:rPr sz="2200" dirty="0">
                <a:solidFill>
                  <a:srgbClr val="424242"/>
                </a:solidFill>
                <a:latin typeface="Trebuchet MS"/>
                <a:cs typeface="Trebuchet MS"/>
              </a:rPr>
              <a:t>p</a:t>
            </a:r>
            <a:r>
              <a:rPr sz="2200" spc="-5" dirty="0">
                <a:solidFill>
                  <a:srgbClr val="424242"/>
                </a:solidFill>
                <a:latin typeface="Trebuchet MS"/>
                <a:cs typeface="Trebuchet MS"/>
              </a:rPr>
              <a:t>rof</a:t>
            </a:r>
            <a:r>
              <a:rPr sz="2200" dirty="0">
                <a:solidFill>
                  <a:srgbClr val="424242"/>
                </a:solidFill>
                <a:latin typeface="Trebuchet MS"/>
                <a:cs typeface="Trebuchet MS"/>
              </a:rPr>
              <a:t>e</a:t>
            </a:r>
            <a:r>
              <a:rPr sz="2200" spc="-5" dirty="0">
                <a:solidFill>
                  <a:srgbClr val="424242"/>
                </a:solidFill>
                <a:latin typeface="Trebuchet MS"/>
                <a:cs typeface="Trebuchet MS"/>
              </a:rPr>
              <a:t>ss</a:t>
            </a:r>
            <a:r>
              <a:rPr sz="2200" dirty="0">
                <a:solidFill>
                  <a:srgbClr val="424242"/>
                </a:solidFill>
                <a:latin typeface="Trebuchet MS"/>
                <a:cs typeface="Trebuchet MS"/>
              </a:rPr>
              <a:t>i</a:t>
            </a:r>
            <a:r>
              <a:rPr sz="2200" spc="-5" dirty="0">
                <a:solidFill>
                  <a:srgbClr val="424242"/>
                </a:solidFill>
                <a:latin typeface="Trebuchet MS"/>
                <a:cs typeface="Trebuchet MS"/>
              </a:rPr>
              <a:t>o</a:t>
            </a:r>
            <a:r>
              <a:rPr sz="2200" dirty="0">
                <a:solidFill>
                  <a:srgbClr val="424242"/>
                </a:solidFill>
                <a:latin typeface="Trebuchet MS"/>
                <a:cs typeface="Trebuchet MS"/>
              </a:rPr>
              <a:t>na</a:t>
            </a:r>
            <a:r>
              <a:rPr sz="2200" spc="-5" dirty="0">
                <a:solidFill>
                  <a:srgbClr val="424242"/>
                </a:solidFill>
                <a:latin typeface="Trebuchet MS"/>
                <a:cs typeface="Trebuchet MS"/>
              </a:rPr>
              <a:t>ls</a:t>
            </a:r>
            <a:r>
              <a:rPr sz="2200" dirty="0">
                <a:solidFill>
                  <a:srgbClr val="424242"/>
                </a:solidFill>
                <a:latin typeface="Trebuchet MS"/>
                <a:cs typeface="Trebuchet MS"/>
              </a:rPr>
              <a:t>.</a:t>
            </a:r>
            <a:endParaRPr sz="2200" dirty="0">
              <a:latin typeface="Trebuchet MS"/>
              <a:cs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object 2"/>
          <p:cNvSpPr/>
          <p:nvPr/>
        </p:nvSpPr>
        <p:spPr>
          <a:xfrm>
            <a:off x="8645316" y="0"/>
            <a:ext cx="3547110" cy="914400"/>
          </a:xfrm>
          <a:custGeom>
            <a:avLst/>
            <a:gdLst/>
            <a:ahLst/>
            <a:cxnLst/>
            <a:rect l="l" t="t" r="r" b="b"/>
            <a:pathLst>
              <a:path w="3547109" h="914400">
                <a:moveTo>
                  <a:pt x="0" y="914400"/>
                </a:moveTo>
                <a:lnTo>
                  <a:pt x="3546683" y="914400"/>
                </a:lnTo>
                <a:lnTo>
                  <a:pt x="3546683" y="0"/>
                </a:lnTo>
                <a:lnTo>
                  <a:pt x="0" y="0"/>
                </a:lnTo>
                <a:lnTo>
                  <a:pt x="0" y="914400"/>
                </a:lnTo>
                <a:close/>
              </a:path>
            </a:pathLst>
          </a:custGeom>
          <a:solidFill>
            <a:srgbClr val="D44400"/>
          </a:solidFill>
        </p:spPr>
        <p:txBody>
          <a:bodyPr wrap="square" lIns="0" tIns="0" rIns="0" bIns="0" rtlCol="0"/>
          <a:lstStyle/>
          <a:p>
            <a:endParaRPr/>
          </a:p>
        </p:txBody>
      </p:sp>
      <p:sp>
        <p:nvSpPr>
          <p:cNvPr id="3" name="object 3"/>
          <p:cNvSpPr/>
          <p:nvPr/>
        </p:nvSpPr>
        <p:spPr>
          <a:xfrm>
            <a:off x="8645316" y="2034601"/>
            <a:ext cx="3547110" cy="4162425"/>
          </a:xfrm>
          <a:custGeom>
            <a:avLst/>
            <a:gdLst/>
            <a:ahLst/>
            <a:cxnLst/>
            <a:rect l="l" t="t" r="r" b="b"/>
            <a:pathLst>
              <a:path w="3547109" h="4162425">
                <a:moveTo>
                  <a:pt x="0" y="4162315"/>
                </a:moveTo>
                <a:lnTo>
                  <a:pt x="3546683" y="4162315"/>
                </a:lnTo>
                <a:lnTo>
                  <a:pt x="3546683" y="0"/>
                </a:lnTo>
                <a:lnTo>
                  <a:pt x="0" y="0"/>
                </a:lnTo>
                <a:lnTo>
                  <a:pt x="0" y="4162315"/>
                </a:lnTo>
                <a:close/>
              </a:path>
            </a:pathLst>
          </a:custGeom>
          <a:solidFill>
            <a:srgbClr val="D44400"/>
          </a:solidFill>
        </p:spPr>
        <p:txBody>
          <a:bodyPr wrap="square" lIns="0" tIns="0" rIns="0" bIns="0" rtlCol="0"/>
          <a:lstStyle/>
          <a:p>
            <a:endParaRPr/>
          </a:p>
        </p:txBody>
      </p:sp>
      <p:sp>
        <p:nvSpPr>
          <p:cNvPr id="4" name="object 4"/>
          <p:cNvSpPr/>
          <p:nvPr/>
        </p:nvSpPr>
        <p:spPr>
          <a:xfrm>
            <a:off x="558795" y="6417230"/>
            <a:ext cx="1363345" cy="173990"/>
          </a:xfrm>
          <a:custGeom>
            <a:avLst/>
            <a:gdLst/>
            <a:ahLst/>
            <a:cxnLst/>
            <a:rect l="l" t="t" r="r" b="b"/>
            <a:pathLst>
              <a:path w="1363345" h="173990">
                <a:moveTo>
                  <a:pt x="0" y="173974"/>
                </a:moveTo>
                <a:lnTo>
                  <a:pt x="1363312" y="173974"/>
                </a:lnTo>
                <a:lnTo>
                  <a:pt x="1363312" y="0"/>
                </a:lnTo>
                <a:lnTo>
                  <a:pt x="0" y="0"/>
                </a:lnTo>
                <a:lnTo>
                  <a:pt x="0" y="173974"/>
                </a:lnTo>
                <a:close/>
              </a:path>
            </a:pathLst>
          </a:custGeom>
          <a:solidFill>
            <a:srgbClr val="000000"/>
          </a:solidFill>
        </p:spPr>
        <p:txBody>
          <a:bodyPr wrap="square" lIns="0" tIns="0" rIns="0" bIns="0" rtlCol="0"/>
          <a:lstStyle/>
          <a:p>
            <a:endParaRPr/>
          </a:p>
        </p:txBody>
      </p:sp>
      <p:sp>
        <p:nvSpPr>
          <p:cNvPr id="5" name="object 5"/>
          <p:cNvSpPr/>
          <p:nvPr/>
        </p:nvSpPr>
        <p:spPr>
          <a:xfrm>
            <a:off x="558798" y="6417230"/>
            <a:ext cx="1363303" cy="173970"/>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9623661" y="2072265"/>
            <a:ext cx="1588770" cy="330200"/>
          </a:xfrm>
          <a:prstGeom prst="rect">
            <a:avLst/>
          </a:prstGeom>
        </p:spPr>
        <p:txBody>
          <a:bodyPr vert="horz" wrap="square" lIns="0" tIns="0" rIns="0" bIns="0" rtlCol="0">
            <a:spAutoFit/>
          </a:bodyPr>
          <a:lstStyle/>
          <a:p>
            <a:pPr marL="12700">
              <a:lnSpc>
                <a:spcPct val="100000"/>
              </a:lnSpc>
            </a:pPr>
            <a:r>
              <a:rPr sz="2400" spc="-5" dirty="0">
                <a:solidFill>
                  <a:srgbClr val="FFFFFF"/>
                </a:solidFill>
                <a:latin typeface="Georgia"/>
                <a:cs typeface="Georgia"/>
              </a:rPr>
              <a:t>T</a:t>
            </a:r>
            <a:r>
              <a:rPr sz="2400" dirty="0">
                <a:solidFill>
                  <a:srgbClr val="FFFFFF"/>
                </a:solidFill>
                <a:latin typeface="Georgia"/>
                <a:cs typeface="Georgia"/>
              </a:rPr>
              <a:t>h</a:t>
            </a:r>
            <a:r>
              <a:rPr sz="2400" spc="-5" dirty="0">
                <a:solidFill>
                  <a:srgbClr val="FFFFFF"/>
                </a:solidFill>
                <a:latin typeface="Georgia"/>
                <a:cs typeface="Georgia"/>
              </a:rPr>
              <a:t>an</a:t>
            </a:r>
            <a:r>
              <a:rPr sz="2400" dirty="0">
                <a:solidFill>
                  <a:srgbClr val="FFFFFF"/>
                </a:solidFill>
                <a:latin typeface="Georgia"/>
                <a:cs typeface="Georgia"/>
              </a:rPr>
              <a:t>k</a:t>
            </a:r>
            <a:r>
              <a:rPr sz="2400" spc="-5" dirty="0">
                <a:solidFill>
                  <a:srgbClr val="FFFFFF"/>
                </a:solidFill>
                <a:latin typeface="Georgia"/>
                <a:cs typeface="Georgia"/>
              </a:rPr>
              <a:t> </a:t>
            </a:r>
            <a:r>
              <a:rPr sz="2400" dirty="0">
                <a:solidFill>
                  <a:srgbClr val="FFFFFF"/>
                </a:solidFill>
                <a:latin typeface="Georgia"/>
                <a:cs typeface="Georgia"/>
              </a:rPr>
              <a:t>You!</a:t>
            </a:r>
            <a:endParaRPr sz="2400">
              <a:latin typeface="Georgia"/>
              <a:cs typeface="Georgia"/>
            </a:endParaRPr>
          </a:p>
        </p:txBody>
      </p:sp>
      <p:sp>
        <p:nvSpPr>
          <p:cNvPr id="10" name="object 10"/>
          <p:cNvSpPr txBox="1"/>
          <p:nvPr/>
        </p:nvSpPr>
        <p:spPr>
          <a:xfrm>
            <a:off x="9058625" y="5845549"/>
            <a:ext cx="2717800" cy="246379"/>
          </a:xfrm>
          <a:prstGeom prst="rect">
            <a:avLst/>
          </a:prstGeom>
        </p:spPr>
        <p:txBody>
          <a:bodyPr vert="horz" wrap="square" lIns="0" tIns="0" rIns="0" bIns="0" rtlCol="0">
            <a:spAutoFit/>
          </a:bodyPr>
          <a:lstStyle/>
          <a:p>
            <a:pPr marL="1270" algn="ctr">
              <a:lnSpc>
                <a:spcPct val="100000"/>
              </a:lnSpc>
            </a:pPr>
            <a:r>
              <a:rPr sz="1000" spc="-5" dirty="0">
                <a:solidFill>
                  <a:srgbClr val="FFFFFF"/>
                </a:solidFill>
                <a:latin typeface="Georgia"/>
                <a:cs typeface="Georgia"/>
              </a:rPr>
              <a:t>T</a:t>
            </a:r>
            <a:r>
              <a:rPr sz="1000" dirty="0">
                <a:solidFill>
                  <a:srgbClr val="FFFFFF"/>
                </a:solidFill>
                <a:latin typeface="Georgia"/>
                <a:cs typeface="Georgia"/>
              </a:rPr>
              <a:t>e</a:t>
            </a:r>
            <a:r>
              <a:rPr sz="1000" spc="-5" dirty="0">
                <a:solidFill>
                  <a:srgbClr val="FFFFFF"/>
                </a:solidFill>
                <a:latin typeface="Georgia"/>
                <a:cs typeface="Georgia"/>
              </a:rPr>
              <a:t>m</a:t>
            </a:r>
            <a:r>
              <a:rPr sz="1000" dirty="0">
                <a:solidFill>
                  <a:srgbClr val="FFFFFF"/>
                </a:solidFill>
                <a:latin typeface="Georgia"/>
                <a:cs typeface="Georgia"/>
              </a:rPr>
              <a:t>pl</a:t>
            </a:r>
            <a:r>
              <a:rPr sz="1000" spc="-5" dirty="0">
                <a:solidFill>
                  <a:srgbClr val="FFFFFF"/>
                </a:solidFill>
                <a:latin typeface="Georgia"/>
                <a:cs typeface="Georgia"/>
              </a:rPr>
              <a:t>a</a:t>
            </a:r>
            <a:r>
              <a:rPr sz="1000" dirty="0">
                <a:solidFill>
                  <a:srgbClr val="FFFFFF"/>
                </a:solidFill>
                <a:latin typeface="Georgia"/>
                <a:cs typeface="Georgia"/>
              </a:rPr>
              <a:t>te </a:t>
            </a:r>
            <a:r>
              <a:rPr sz="1000" spc="-5" dirty="0">
                <a:solidFill>
                  <a:srgbClr val="FFFFFF"/>
                </a:solidFill>
                <a:latin typeface="Georgia"/>
                <a:cs typeface="Georgia"/>
              </a:rPr>
              <a:t>R</a:t>
            </a:r>
            <a:r>
              <a:rPr sz="1000" dirty="0">
                <a:solidFill>
                  <a:srgbClr val="FFFFFF"/>
                </a:solidFill>
                <a:latin typeface="Georgia"/>
                <a:cs typeface="Georgia"/>
              </a:rPr>
              <a:t>et</a:t>
            </a:r>
            <a:r>
              <a:rPr sz="1000" spc="-5" dirty="0">
                <a:solidFill>
                  <a:srgbClr val="FFFFFF"/>
                </a:solidFill>
                <a:latin typeface="Georgia"/>
                <a:cs typeface="Georgia"/>
              </a:rPr>
              <a:t>ri</a:t>
            </a:r>
            <a:r>
              <a:rPr sz="1000" dirty="0">
                <a:solidFill>
                  <a:srgbClr val="FFFFFF"/>
                </a:solidFill>
                <a:latin typeface="Georgia"/>
                <a:cs typeface="Georgia"/>
              </a:rPr>
              <a:t>e</a:t>
            </a:r>
            <a:r>
              <a:rPr sz="1000" spc="-5" dirty="0">
                <a:solidFill>
                  <a:srgbClr val="FFFFFF"/>
                </a:solidFill>
                <a:latin typeface="Georgia"/>
                <a:cs typeface="Georgia"/>
              </a:rPr>
              <a:t>v</a:t>
            </a:r>
            <a:r>
              <a:rPr sz="1000" dirty="0">
                <a:solidFill>
                  <a:srgbClr val="FFFFFF"/>
                </a:solidFill>
                <a:latin typeface="Georgia"/>
                <a:cs typeface="Georgia"/>
              </a:rPr>
              <a:t>ed f</a:t>
            </a:r>
            <a:r>
              <a:rPr sz="1000" spc="-5" dirty="0">
                <a:solidFill>
                  <a:srgbClr val="FFFFFF"/>
                </a:solidFill>
                <a:latin typeface="Georgia"/>
                <a:cs typeface="Georgia"/>
              </a:rPr>
              <a:t>r</a:t>
            </a:r>
            <a:r>
              <a:rPr sz="1000" dirty="0">
                <a:solidFill>
                  <a:srgbClr val="FFFFFF"/>
                </a:solidFill>
                <a:latin typeface="Georgia"/>
                <a:cs typeface="Georgia"/>
              </a:rPr>
              <a:t>o</a:t>
            </a:r>
            <a:r>
              <a:rPr sz="1000" spc="-5" dirty="0">
                <a:solidFill>
                  <a:srgbClr val="FFFFFF"/>
                </a:solidFill>
                <a:latin typeface="Georgia"/>
                <a:cs typeface="Georgia"/>
              </a:rPr>
              <a:t>m</a:t>
            </a:r>
            <a:r>
              <a:rPr sz="1000" dirty="0">
                <a:solidFill>
                  <a:srgbClr val="FFFFFF"/>
                </a:solidFill>
                <a:latin typeface="Georgia"/>
                <a:cs typeface="Georgia"/>
              </a:rPr>
              <a:t>:</a:t>
            </a:r>
            <a:endParaRPr sz="1000">
              <a:latin typeface="Georgia"/>
              <a:cs typeface="Georgia"/>
            </a:endParaRPr>
          </a:p>
          <a:p>
            <a:pPr algn="ctr">
              <a:lnSpc>
                <a:spcPct val="100000"/>
              </a:lnSpc>
              <a:spcBef>
                <a:spcPts val="15"/>
              </a:spcBef>
            </a:pPr>
            <a:r>
              <a:rPr sz="600" u="sng" dirty="0">
                <a:solidFill>
                  <a:srgbClr val="0562C1"/>
                </a:solidFill>
                <a:latin typeface="Georgia"/>
                <a:cs typeface="Georgia"/>
              </a:rPr>
              <a:t>https</a:t>
            </a:r>
            <a:r>
              <a:rPr sz="600" u="sng" spc="-5" dirty="0">
                <a:solidFill>
                  <a:srgbClr val="0562C1"/>
                </a:solidFill>
                <a:latin typeface="Georgia"/>
                <a:cs typeface="Georgia"/>
              </a:rPr>
              <a:t>://</a:t>
            </a:r>
            <a:r>
              <a:rPr sz="600" u="sng" dirty="0">
                <a:solidFill>
                  <a:srgbClr val="0562C1"/>
                </a:solidFill>
                <a:latin typeface="Georgia"/>
                <a:cs typeface="Georgia"/>
                <a:hlinkClick r:id="rId4"/>
              </a:rPr>
              <a:t>www</a:t>
            </a:r>
            <a:r>
              <a:rPr sz="600" u="sng" spc="-5" dirty="0">
                <a:solidFill>
                  <a:srgbClr val="0562C1"/>
                </a:solidFill>
                <a:latin typeface="Georgia"/>
                <a:cs typeface="Georgia"/>
                <a:hlinkClick r:id="rId4"/>
              </a:rPr>
              <a:t>.</a:t>
            </a:r>
            <a:r>
              <a:rPr sz="600" u="sng" dirty="0">
                <a:solidFill>
                  <a:srgbClr val="0562C1"/>
                </a:solidFill>
                <a:latin typeface="Georgia"/>
                <a:cs typeface="Georgia"/>
                <a:hlinkClick r:id="rId4"/>
              </a:rPr>
              <a:t>sy</a:t>
            </a:r>
            <a:r>
              <a:rPr sz="600" u="sng" spc="-5" dirty="0">
                <a:solidFill>
                  <a:srgbClr val="0562C1"/>
                </a:solidFill>
                <a:latin typeface="Georgia"/>
                <a:cs typeface="Georgia"/>
                <a:hlinkClick r:id="rId4"/>
              </a:rPr>
              <a:t>ra</a:t>
            </a:r>
            <a:r>
              <a:rPr sz="600" u="sng" dirty="0">
                <a:solidFill>
                  <a:srgbClr val="0562C1"/>
                </a:solidFill>
                <a:latin typeface="Georgia"/>
                <a:cs typeface="Georgia"/>
                <a:hlinkClick r:id="rId4"/>
              </a:rPr>
              <a:t>cuse</a:t>
            </a:r>
            <a:r>
              <a:rPr sz="600" u="sng" spc="-5" dirty="0">
                <a:solidFill>
                  <a:srgbClr val="0562C1"/>
                </a:solidFill>
                <a:latin typeface="Georgia"/>
                <a:cs typeface="Georgia"/>
                <a:hlinkClick r:id="rId4"/>
              </a:rPr>
              <a:t>.</a:t>
            </a:r>
            <a:r>
              <a:rPr sz="600" u="sng" dirty="0">
                <a:solidFill>
                  <a:srgbClr val="0562C1"/>
                </a:solidFill>
                <a:latin typeface="Georgia"/>
                <a:cs typeface="Georgia"/>
                <a:hlinkClick r:id="rId4"/>
              </a:rPr>
              <a:t>edu</a:t>
            </a:r>
            <a:r>
              <a:rPr sz="600" u="sng" spc="-5" dirty="0">
                <a:solidFill>
                  <a:srgbClr val="0562C1"/>
                </a:solidFill>
                <a:latin typeface="Georgia"/>
                <a:cs typeface="Georgia"/>
                <a:hlinkClick r:id="rId4"/>
              </a:rPr>
              <a:t>/a</a:t>
            </a:r>
            <a:r>
              <a:rPr sz="600" u="sng" dirty="0">
                <a:solidFill>
                  <a:srgbClr val="0562C1"/>
                </a:solidFill>
                <a:latin typeface="Georgia"/>
                <a:cs typeface="Georgia"/>
                <a:hlinkClick r:id="rId4"/>
              </a:rPr>
              <a:t>bout</a:t>
            </a:r>
            <a:r>
              <a:rPr sz="600" u="sng" spc="-5" dirty="0">
                <a:solidFill>
                  <a:srgbClr val="0562C1"/>
                </a:solidFill>
                <a:latin typeface="Georgia"/>
                <a:cs typeface="Georgia"/>
                <a:hlinkClick r:id="rId4"/>
              </a:rPr>
              <a:t>/</a:t>
            </a:r>
            <a:r>
              <a:rPr sz="600" u="sng" dirty="0">
                <a:solidFill>
                  <a:srgbClr val="0562C1"/>
                </a:solidFill>
                <a:latin typeface="Georgia"/>
                <a:cs typeface="Georgia"/>
                <a:hlinkClick r:id="rId4"/>
              </a:rPr>
              <a:t>b</a:t>
            </a:r>
            <a:r>
              <a:rPr sz="600" u="sng" spc="-5" dirty="0">
                <a:solidFill>
                  <a:srgbClr val="0562C1"/>
                </a:solidFill>
                <a:latin typeface="Georgia"/>
                <a:cs typeface="Georgia"/>
                <a:hlinkClick r:id="rId4"/>
              </a:rPr>
              <a:t>ran</a:t>
            </a:r>
            <a:r>
              <a:rPr sz="600" u="sng" dirty="0">
                <a:solidFill>
                  <a:srgbClr val="0562C1"/>
                </a:solidFill>
                <a:latin typeface="Georgia"/>
                <a:cs typeface="Georgia"/>
                <a:hlinkClick r:id="rId4"/>
              </a:rPr>
              <a:t>d</a:t>
            </a:r>
            <a:r>
              <a:rPr sz="600" u="sng" spc="-5" dirty="0">
                <a:solidFill>
                  <a:srgbClr val="0562C1"/>
                </a:solidFill>
                <a:latin typeface="Georgia"/>
                <a:cs typeface="Georgia"/>
                <a:hlinkClick r:id="rId4"/>
              </a:rPr>
              <a:t>/vi</a:t>
            </a:r>
            <a:r>
              <a:rPr sz="600" u="sng" dirty="0">
                <a:solidFill>
                  <a:srgbClr val="0562C1"/>
                </a:solidFill>
                <a:latin typeface="Georgia"/>
                <a:cs typeface="Georgia"/>
                <a:hlinkClick r:id="rId4"/>
              </a:rPr>
              <a:t>su</a:t>
            </a:r>
            <a:r>
              <a:rPr sz="600" u="sng" spc="-5" dirty="0">
                <a:solidFill>
                  <a:srgbClr val="0562C1"/>
                </a:solidFill>
                <a:latin typeface="Georgia"/>
                <a:cs typeface="Georgia"/>
                <a:hlinkClick r:id="rId4"/>
              </a:rPr>
              <a:t>a</a:t>
            </a:r>
            <a:r>
              <a:rPr sz="600" u="sng" dirty="0">
                <a:solidFill>
                  <a:srgbClr val="0562C1"/>
                </a:solidFill>
                <a:latin typeface="Georgia"/>
                <a:cs typeface="Georgia"/>
                <a:hlinkClick r:id="rId4"/>
              </a:rPr>
              <a:t>l-</a:t>
            </a:r>
            <a:r>
              <a:rPr sz="600" u="sng" spc="-5" dirty="0">
                <a:solidFill>
                  <a:srgbClr val="0562C1"/>
                </a:solidFill>
                <a:latin typeface="Georgia"/>
                <a:cs typeface="Georgia"/>
                <a:hlinkClick r:id="rId4"/>
              </a:rPr>
              <a:t>i</a:t>
            </a:r>
            <a:r>
              <a:rPr sz="600" u="sng" dirty="0">
                <a:solidFill>
                  <a:srgbClr val="0562C1"/>
                </a:solidFill>
                <a:latin typeface="Georgia"/>
                <a:cs typeface="Georgia"/>
                <a:hlinkClick r:id="rId4"/>
              </a:rPr>
              <a:t>de</a:t>
            </a:r>
            <a:r>
              <a:rPr sz="600" u="sng" spc="-5" dirty="0">
                <a:solidFill>
                  <a:srgbClr val="0562C1"/>
                </a:solidFill>
                <a:latin typeface="Georgia"/>
                <a:cs typeface="Georgia"/>
                <a:hlinkClick r:id="rId4"/>
              </a:rPr>
              <a:t>n</a:t>
            </a:r>
            <a:r>
              <a:rPr sz="600" u="sng" dirty="0">
                <a:solidFill>
                  <a:srgbClr val="0562C1"/>
                </a:solidFill>
                <a:latin typeface="Georgia"/>
                <a:cs typeface="Georgia"/>
                <a:hlinkClick r:id="rId4"/>
              </a:rPr>
              <a:t>t</a:t>
            </a:r>
            <a:r>
              <a:rPr sz="600" u="sng" spc="-5" dirty="0">
                <a:solidFill>
                  <a:srgbClr val="0562C1"/>
                </a:solidFill>
                <a:latin typeface="Georgia"/>
                <a:cs typeface="Georgia"/>
                <a:hlinkClick r:id="rId4"/>
              </a:rPr>
              <a:t>i</a:t>
            </a:r>
            <a:r>
              <a:rPr sz="600" u="sng" dirty="0">
                <a:solidFill>
                  <a:srgbClr val="0562C1"/>
                </a:solidFill>
                <a:latin typeface="Georgia"/>
                <a:cs typeface="Georgia"/>
                <a:hlinkClick r:id="rId4"/>
              </a:rPr>
              <a:t>ty</a:t>
            </a:r>
            <a:r>
              <a:rPr sz="600" u="sng" spc="-5" dirty="0">
                <a:solidFill>
                  <a:srgbClr val="0562C1"/>
                </a:solidFill>
                <a:latin typeface="Georgia"/>
                <a:cs typeface="Georgia"/>
                <a:hlinkClick r:id="rId4"/>
              </a:rPr>
              <a:t>/</a:t>
            </a:r>
            <a:r>
              <a:rPr sz="600" u="sng" dirty="0">
                <a:solidFill>
                  <a:srgbClr val="0562C1"/>
                </a:solidFill>
                <a:latin typeface="Georgia"/>
                <a:cs typeface="Georgia"/>
                <a:hlinkClick r:id="rId4"/>
              </a:rPr>
              <a:t>powe</a:t>
            </a:r>
            <a:r>
              <a:rPr sz="600" u="sng" spc="-5" dirty="0">
                <a:solidFill>
                  <a:srgbClr val="0562C1"/>
                </a:solidFill>
                <a:latin typeface="Georgia"/>
                <a:cs typeface="Georgia"/>
                <a:hlinkClick r:id="rId4"/>
              </a:rPr>
              <a:t>r</a:t>
            </a:r>
            <a:r>
              <a:rPr sz="600" u="sng" dirty="0">
                <a:solidFill>
                  <a:srgbClr val="0562C1"/>
                </a:solidFill>
                <a:latin typeface="Georgia"/>
                <a:cs typeface="Georgia"/>
                <a:hlinkClick r:id="rId4"/>
              </a:rPr>
              <a:t>po</a:t>
            </a:r>
            <a:r>
              <a:rPr sz="600" u="sng" spc="-5" dirty="0">
                <a:solidFill>
                  <a:srgbClr val="0562C1"/>
                </a:solidFill>
                <a:latin typeface="Georgia"/>
                <a:cs typeface="Georgia"/>
                <a:hlinkClick r:id="rId4"/>
              </a:rPr>
              <a:t>in</a:t>
            </a:r>
            <a:r>
              <a:rPr sz="600" u="sng" dirty="0">
                <a:solidFill>
                  <a:srgbClr val="0562C1"/>
                </a:solidFill>
                <a:latin typeface="Georgia"/>
                <a:cs typeface="Georgia"/>
                <a:hlinkClick r:id="rId4"/>
              </a:rPr>
              <a:t>t-te</a:t>
            </a:r>
            <a:r>
              <a:rPr sz="600" u="sng" spc="-5" dirty="0">
                <a:solidFill>
                  <a:srgbClr val="0562C1"/>
                </a:solidFill>
                <a:latin typeface="Georgia"/>
                <a:cs typeface="Georgia"/>
                <a:hlinkClick r:id="rId4"/>
              </a:rPr>
              <a:t>m</a:t>
            </a:r>
            <a:r>
              <a:rPr sz="600" u="sng" dirty="0">
                <a:solidFill>
                  <a:srgbClr val="0562C1"/>
                </a:solidFill>
                <a:latin typeface="Georgia"/>
                <a:cs typeface="Georgia"/>
                <a:hlinkClick r:id="rId4"/>
              </a:rPr>
              <a:t>pl</a:t>
            </a:r>
            <a:r>
              <a:rPr sz="600" u="sng" spc="-5" dirty="0">
                <a:solidFill>
                  <a:srgbClr val="0562C1"/>
                </a:solidFill>
                <a:latin typeface="Georgia"/>
                <a:cs typeface="Georgia"/>
                <a:hlinkClick r:id="rId4"/>
              </a:rPr>
              <a:t>a</a:t>
            </a:r>
            <a:r>
              <a:rPr sz="600" u="sng" dirty="0">
                <a:solidFill>
                  <a:srgbClr val="0562C1"/>
                </a:solidFill>
                <a:latin typeface="Georgia"/>
                <a:cs typeface="Georgia"/>
                <a:hlinkClick r:id="rId4"/>
              </a:rPr>
              <a:t>tes/</a:t>
            </a:r>
            <a:endParaRPr sz="600">
              <a:latin typeface="Georgia"/>
              <a:cs typeface="Georgia"/>
            </a:endParaRPr>
          </a:p>
        </p:txBody>
      </p:sp>
      <p:sp>
        <p:nvSpPr>
          <p:cNvPr id="11" name="object 11"/>
          <p:cNvSpPr/>
          <p:nvPr/>
        </p:nvSpPr>
        <p:spPr>
          <a:xfrm>
            <a:off x="0" y="0"/>
            <a:ext cx="8645525" cy="6196965"/>
          </a:xfrm>
          <a:custGeom>
            <a:avLst/>
            <a:gdLst/>
            <a:ahLst/>
            <a:cxnLst/>
            <a:rect l="l" t="t" r="r" b="b"/>
            <a:pathLst>
              <a:path w="8645525" h="6196965">
                <a:moveTo>
                  <a:pt x="0" y="6196919"/>
                </a:moveTo>
                <a:lnTo>
                  <a:pt x="8645316" y="6196919"/>
                </a:lnTo>
                <a:lnTo>
                  <a:pt x="8645316" y="2"/>
                </a:lnTo>
                <a:lnTo>
                  <a:pt x="0" y="2"/>
                </a:lnTo>
                <a:lnTo>
                  <a:pt x="0" y="6196919"/>
                </a:lnTo>
              </a:path>
            </a:pathLst>
          </a:custGeom>
          <a:solidFill>
            <a:srgbClr val="000000"/>
          </a:solidFill>
        </p:spPr>
        <p:txBody>
          <a:bodyPr wrap="square" lIns="0" tIns="0" rIns="0" bIns="0" rtlCol="0"/>
          <a:lstStyle/>
          <a:p>
            <a:endParaRPr/>
          </a:p>
        </p:txBody>
      </p:sp>
      <p:sp>
        <p:nvSpPr>
          <p:cNvPr id="12" name="object 12"/>
          <p:cNvSpPr/>
          <p:nvPr/>
        </p:nvSpPr>
        <p:spPr>
          <a:xfrm>
            <a:off x="1" y="0"/>
            <a:ext cx="8645286" cy="6196916"/>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cNvSpPr>
            <a:spLocks noGrp="1"/>
          </p:cNvSpPr>
          <p:nvPr>
            <p:ph type="sldNum" sz="quarter" idx="10"/>
          </p:nvPr>
        </p:nvSpPr>
        <p:spPr>
          <a:xfrm>
            <a:off x="10896018" y="6334354"/>
            <a:ext cx="838782" cy="153888"/>
          </a:xfrm>
        </p:spPr>
        <p:txBody>
          <a:bodyPr/>
          <a:lstStyle/>
          <a:p>
            <a:endParaRPr lang="en-US" dirty="0"/>
          </a:p>
        </p:txBody>
      </p:sp>
      <p:sp>
        <p:nvSpPr>
          <p:cNvPr id="5" name="Slide Title"/>
          <p:cNvSpPr>
            <a:spLocks noGrp="1"/>
          </p:cNvSpPr>
          <p:nvPr>
            <p:ph type="title"/>
          </p:nvPr>
        </p:nvSpPr>
        <p:spPr>
          <a:xfrm>
            <a:off x="457200" y="253938"/>
            <a:ext cx="11277600" cy="553998"/>
          </a:xfrm>
        </p:spPr>
        <p:txBody>
          <a:bodyPr/>
          <a:lstStyle/>
          <a:p>
            <a:r>
              <a:rPr lang="en-US" dirty="0"/>
              <a:t>MSDS-Learning Objectives</a:t>
            </a:r>
          </a:p>
        </p:txBody>
      </p:sp>
      <p:sp>
        <p:nvSpPr>
          <p:cNvPr id="7" name="Content Placeholder 6"/>
          <p:cNvSpPr>
            <a:spLocks noGrp="1"/>
          </p:cNvSpPr>
          <p:nvPr>
            <p:ph sz="quarter" idx="16"/>
          </p:nvPr>
        </p:nvSpPr>
        <p:spPr>
          <a:xfrm>
            <a:off x="457200" y="1093152"/>
            <a:ext cx="10438818" cy="369332"/>
          </a:xfrm>
          <a:noFill/>
        </p:spPr>
        <p:txBody>
          <a:bodyPr/>
          <a:lstStyle/>
          <a:p>
            <a:r>
              <a:rPr lang="en-US" spc="-5" dirty="0">
                <a:solidFill>
                  <a:schemeClr val="tx1"/>
                </a:solidFill>
                <a:latin typeface="Georgia"/>
                <a:cs typeface="Georgia"/>
              </a:rPr>
              <a:t>T</a:t>
            </a:r>
            <a:r>
              <a:rPr lang="en-US" dirty="0">
                <a:solidFill>
                  <a:schemeClr val="tx1"/>
                </a:solidFill>
                <a:latin typeface="Georgia"/>
                <a:cs typeface="Georgia"/>
              </a:rPr>
              <a:t>he </a:t>
            </a:r>
            <a:r>
              <a:rPr lang="en-US" spc="-5" dirty="0">
                <a:solidFill>
                  <a:schemeClr val="tx1"/>
                </a:solidFill>
                <a:latin typeface="Georgia"/>
                <a:cs typeface="Georgia"/>
              </a:rPr>
              <a:t>A</a:t>
            </a:r>
            <a:r>
              <a:rPr lang="en-US" dirty="0">
                <a:solidFill>
                  <a:schemeClr val="tx1"/>
                </a:solidFill>
                <a:latin typeface="Georgia"/>
                <a:cs typeface="Georgia"/>
              </a:rPr>
              <a:t>ppl</a:t>
            </a:r>
            <a:r>
              <a:rPr lang="en-US" spc="-5" dirty="0">
                <a:solidFill>
                  <a:schemeClr val="tx1"/>
                </a:solidFill>
                <a:latin typeface="Georgia"/>
                <a:cs typeface="Georgia"/>
              </a:rPr>
              <a:t>i</a:t>
            </a:r>
            <a:r>
              <a:rPr lang="en-US" dirty="0">
                <a:solidFill>
                  <a:schemeClr val="tx1"/>
                </a:solidFill>
                <a:latin typeface="Georgia"/>
                <a:cs typeface="Georgia"/>
              </a:rPr>
              <a:t>ed D</a:t>
            </a:r>
            <a:r>
              <a:rPr lang="en-US" spc="-5" dirty="0">
                <a:solidFill>
                  <a:schemeClr val="tx1"/>
                </a:solidFill>
                <a:latin typeface="Georgia"/>
                <a:cs typeface="Georgia"/>
              </a:rPr>
              <a:t>a</a:t>
            </a:r>
            <a:r>
              <a:rPr lang="en-US" dirty="0">
                <a:solidFill>
                  <a:schemeClr val="tx1"/>
                </a:solidFill>
                <a:latin typeface="Georgia"/>
                <a:cs typeface="Georgia"/>
              </a:rPr>
              <a:t>ta</a:t>
            </a:r>
            <a:r>
              <a:rPr lang="en-US" spc="-5" dirty="0">
                <a:solidFill>
                  <a:schemeClr val="tx1"/>
                </a:solidFill>
                <a:latin typeface="Georgia"/>
                <a:cs typeface="Georgia"/>
              </a:rPr>
              <a:t> </a:t>
            </a:r>
            <a:r>
              <a:rPr lang="en-US" dirty="0">
                <a:solidFill>
                  <a:schemeClr val="tx1"/>
                </a:solidFill>
                <a:latin typeface="Georgia"/>
                <a:cs typeface="Georgia"/>
              </a:rPr>
              <a:t>Sc</a:t>
            </a:r>
            <a:r>
              <a:rPr lang="en-US" spc="-5" dirty="0">
                <a:solidFill>
                  <a:schemeClr val="tx1"/>
                </a:solidFill>
                <a:latin typeface="Georgia"/>
                <a:cs typeface="Georgia"/>
              </a:rPr>
              <a:t>i</a:t>
            </a:r>
            <a:r>
              <a:rPr lang="en-US" dirty="0">
                <a:solidFill>
                  <a:schemeClr val="tx1"/>
                </a:solidFill>
                <a:latin typeface="Georgia"/>
                <a:cs typeface="Georgia"/>
              </a:rPr>
              <a:t>e</a:t>
            </a:r>
            <a:r>
              <a:rPr lang="en-US" spc="-5" dirty="0">
                <a:solidFill>
                  <a:schemeClr val="tx1"/>
                </a:solidFill>
                <a:latin typeface="Georgia"/>
                <a:cs typeface="Georgia"/>
              </a:rPr>
              <a:t>n</a:t>
            </a:r>
            <a:r>
              <a:rPr lang="en-US" dirty="0">
                <a:solidFill>
                  <a:schemeClr val="tx1"/>
                </a:solidFill>
                <a:latin typeface="Georgia"/>
                <a:cs typeface="Georgia"/>
              </a:rPr>
              <a:t>ce </a:t>
            </a:r>
            <a:r>
              <a:rPr lang="en-US" spc="-5" dirty="0">
                <a:solidFill>
                  <a:schemeClr val="tx1"/>
                </a:solidFill>
                <a:latin typeface="Georgia"/>
                <a:cs typeface="Georgia"/>
              </a:rPr>
              <a:t>Pr</a:t>
            </a:r>
            <a:r>
              <a:rPr lang="en-US" dirty="0">
                <a:solidFill>
                  <a:schemeClr val="tx1"/>
                </a:solidFill>
                <a:latin typeface="Georgia"/>
                <a:cs typeface="Georgia"/>
              </a:rPr>
              <a:t>og</a:t>
            </a:r>
            <a:r>
              <a:rPr lang="en-US" spc="-5" dirty="0">
                <a:solidFill>
                  <a:schemeClr val="tx1"/>
                </a:solidFill>
                <a:latin typeface="Georgia"/>
                <a:cs typeface="Georgia"/>
              </a:rPr>
              <a:t>ra</a:t>
            </a:r>
            <a:r>
              <a:rPr lang="en-US" dirty="0">
                <a:solidFill>
                  <a:schemeClr val="tx1"/>
                </a:solidFill>
                <a:latin typeface="Georgia"/>
                <a:cs typeface="Georgia"/>
              </a:rPr>
              <a:t>m</a:t>
            </a:r>
            <a:r>
              <a:rPr lang="en-US" spc="-5" dirty="0">
                <a:solidFill>
                  <a:schemeClr val="tx1"/>
                </a:solidFill>
                <a:latin typeface="Georgia"/>
                <a:cs typeface="Georgia"/>
              </a:rPr>
              <a:t> </a:t>
            </a:r>
            <a:r>
              <a:rPr lang="en-US" dirty="0">
                <a:solidFill>
                  <a:schemeClr val="tx1"/>
                </a:solidFill>
                <a:latin typeface="Georgia"/>
                <a:cs typeface="Georgia"/>
              </a:rPr>
              <a:t>h</a:t>
            </a:r>
            <a:r>
              <a:rPr lang="en-US" spc="-5" dirty="0">
                <a:solidFill>
                  <a:schemeClr val="tx1"/>
                </a:solidFill>
                <a:latin typeface="Georgia"/>
                <a:cs typeface="Georgia"/>
              </a:rPr>
              <a:t>a</a:t>
            </a:r>
            <a:r>
              <a:rPr lang="en-US" dirty="0">
                <a:solidFill>
                  <a:schemeClr val="tx1"/>
                </a:solidFill>
                <a:latin typeface="Georgia"/>
                <a:cs typeface="Georgia"/>
              </a:rPr>
              <a:t>s se</a:t>
            </a:r>
            <a:r>
              <a:rPr lang="en-US" spc="-5" dirty="0">
                <a:solidFill>
                  <a:schemeClr val="tx1"/>
                </a:solidFill>
                <a:latin typeface="Georgia"/>
                <a:cs typeface="Georgia"/>
              </a:rPr>
              <a:t>v</a:t>
            </a:r>
            <a:r>
              <a:rPr lang="en-US" dirty="0">
                <a:solidFill>
                  <a:schemeClr val="tx1"/>
                </a:solidFill>
                <a:latin typeface="Georgia"/>
                <a:cs typeface="Georgia"/>
              </a:rPr>
              <a:t>en</a:t>
            </a:r>
            <a:r>
              <a:rPr lang="en-US" spc="-5" dirty="0">
                <a:solidFill>
                  <a:schemeClr val="tx1"/>
                </a:solidFill>
                <a:latin typeface="Georgia"/>
                <a:cs typeface="Georgia"/>
              </a:rPr>
              <a:t> L</a:t>
            </a:r>
            <a:r>
              <a:rPr lang="en-US" dirty="0">
                <a:solidFill>
                  <a:schemeClr val="tx1"/>
                </a:solidFill>
                <a:latin typeface="Georgia"/>
                <a:cs typeface="Georgia"/>
              </a:rPr>
              <a:t>e</a:t>
            </a:r>
            <a:r>
              <a:rPr lang="en-US" spc="-5" dirty="0">
                <a:solidFill>
                  <a:schemeClr val="tx1"/>
                </a:solidFill>
                <a:latin typeface="Georgia"/>
                <a:cs typeface="Georgia"/>
              </a:rPr>
              <a:t>arnin</a:t>
            </a:r>
            <a:r>
              <a:rPr lang="en-US" dirty="0">
                <a:solidFill>
                  <a:schemeClr val="tx1"/>
                </a:solidFill>
                <a:latin typeface="Georgia"/>
                <a:cs typeface="Georgia"/>
              </a:rPr>
              <a:t>g Ob</a:t>
            </a:r>
            <a:r>
              <a:rPr lang="en-US" spc="-5" dirty="0">
                <a:solidFill>
                  <a:schemeClr val="tx1"/>
                </a:solidFill>
                <a:latin typeface="Georgia"/>
                <a:cs typeface="Georgia"/>
              </a:rPr>
              <a:t>j</a:t>
            </a:r>
            <a:r>
              <a:rPr lang="en-US" dirty="0">
                <a:solidFill>
                  <a:schemeClr val="tx1"/>
                </a:solidFill>
                <a:latin typeface="Georgia"/>
                <a:cs typeface="Georgia"/>
              </a:rPr>
              <a:t>ect</a:t>
            </a:r>
            <a:r>
              <a:rPr lang="en-US" spc="-5" dirty="0">
                <a:solidFill>
                  <a:schemeClr val="tx1"/>
                </a:solidFill>
                <a:latin typeface="Georgia"/>
                <a:cs typeface="Georgia"/>
              </a:rPr>
              <a:t>iv</a:t>
            </a:r>
            <a:r>
              <a:rPr lang="en-US" dirty="0">
                <a:solidFill>
                  <a:schemeClr val="tx1"/>
                </a:solidFill>
                <a:latin typeface="Georgia"/>
                <a:cs typeface="Georgia"/>
              </a:rPr>
              <a:t>es:</a:t>
            </a:r>
            <a:endParaRPr lang="en-US" dirty="0">
              <a:solidFill>
                <a:schemeClr val="tx1"/>
              </a:solidFill>
            </a:endParaRPr>
          </a:p>
        </p:txBody>
      </p:sp>
      <p:sp>
        <p:nvSpPr>
          <p:cNvPr id="3" name="Main slide content text"/>
          <p:cNvSpPr>
            <a:spLocks noGrp="1"/>
          </p:cNvSpPr>
          <p:nvPr>
            <p:ph type="body" sz="quarter" idx="17"/>
          </p:nvPr>
        </p:nvSpPr>
        <p:spPr>
          <a:xfrm>
            <a:off x="457200" y="1876680"/>
            <a:ext cx="11277600" cy="3816045"/>
          </a:xfrm>
          <a:effectLst>
            <a:outerShdw blurRad="76200" dist="12700" dir="8100000" sy="-23000" kx="800400" algn="br" rotWithShape="0">
              <a:prstClr val="black">
                <a:alpha val="20000"/>
              </a:prstClr>
            </a:outerShdw>
          </a:effectLst>
        </p:spPr>
        <p:txBody>
          <a:bodyPr/>
          <a:lstStyle/>
          <a:p>
            <a:pPr marL="495934" indent="-441959">
              <a:lnSpc>
                <a:spcPct val="100000"/>
              </a:lnSpc>
              <a:buClr>
                <a:srgbClr val="FFFFFF"/>
              </a:buClr>
              <a:buFont typeface="Wingdings" pitchFamily="2" charset="2"/>
              <a:buChar char="Ø"/>
              <a:tabLst>
                <a:tab pos="496570" algn="l"/>
              </a:tabLst>
            </a:pPr>
            <a:r>
              <a:rPr lang="en-US" sz="1800" dirty="0">
                <a:solidFill>
                  <a:schemeClr val="tx1"/>
                </a:solidFill>
                <a:latin typeface="Georgia"/>
                <a:cs typeface="Georgia"/>
              </a:rPr>
              <a:t>Desc</a:t>
            </a:r>
            <a:r>
              <a:rPr lang="en-US" sz="1800" spc="-5" dirty="0">
                <a:solidFill>
                  <a:schemeClr val="tx1"/>
                </a:solidFill>
                <a:latin typeface="Georgia"/>
                <a:cs typeface="Georgia"/>
              </a:rPr>
              <a:t>ri</a:t>
            </a:r>
            <a:r>
              <a:rPr lang="en-US" sz="1800" dirty="0">
                <a:solidFill>
                  <a:schemeClr val="tx1"/>
                </a:solidFill>
                <a:latin typeface="Georgia"/>
                <a:cs typeface="Georgia"/>
              </a:rPr>
              <a:t>be a</a:t>
            </a:r>
            <a:r>
              <a:rPr lang="en-US" sz="1800" spc="-5" dirty="0">
                <a:solidFill>
                  <a:schemeClr val="tx1"/>
                </a:solidFill>
                <a:latin typeface="Georgia"/>
                <a:cs typeface="Georgia"/>
              </a:rPr>
              <a:t> </a:t>
            </a:r>
            <a:r>
              <a:rPr lang="en-US" sz="1800" dirty="0">
                <a:solidFill>
                  <a:schemeClr val="tx1"/>
                </a:solidFill>
                <a:latin typeface="Georgia"/>
                <a:cs typeface="Georgia"/>
              </a:rPr>
              <a:t>b</a:t>
            </a:r>
            <a:r>
              <a:rPr lang="en-US" sz="1800" spc="-5" dirty="0">
                <a:solidFill>
                  <a:schemeClr val="tx1"/>
                </a:solidFill>
                <a:latin typeface="Georgia"/>
                <a:cs typeface="Georgia"/>
              </a:rPr>
              <a:t>r</a:t>
            </a:r>
            <a:r>
              <a:rPr lang="en-US" sz="1800" dirty="0">
                <a:solidFill>
                  <a:schemeClr val="tx1"/>
                </a:solidFill>
                <a:latin typeface="Georgia"/>
                <a:cs typeface="Georgia"/>
              </a:rPr>
              <a:t>o</a:t>
            </a:r>
            <a:r>
              <a:rPr lang="en-US" sz="1800" spc="-5" dirty="0">
                <a:solidFill>
                  <a:schemeClr val="tx1"/>
                </a:solidFill>
                <a:latin typeface="Georgia"/>
                <a:cs typeface="Georgia"/>
              </a:rPr>
              <a:t>a</a:t>
            </a:r>
            <a:r>
              <a:rPr lang="en-US" sz="1800" dirty="0">
                <a:solidFill>
                  <a:schemeClr val="tx1"/>
                </a:solidFill>
                <a:latin typeface="Georgia"/>
                <a:cs typeface="Georgia"/>
              </a:rPr>
              <a:t>d o</a:t>
            </a:r>
            <a:r>
              <a:rPr lang="en-US" sz="1800" spc="-5" dirty="0">
                <a:solidFill>
                  <a:schemeClr val="tx1"/>
                </a:solidFill>
                <a:latin typeface="Georgia"/>
                <a:cs typeface="Georgia"/>
              </a:rPr>
              <a:t>v</a:t>
            </a:r>
            <a:r>
              <a:rPr lang="en-US" sz="1800" dirty="0">
                <a:solidFill>
                  <a:schemeClr val="tx1"/>
                </a:solidFill>
                <a:latin typeface="Georgia"/>
                <a:cs typeface="Georgia"/>
              </a:rPr>
              <a:t>e</a:t>
            </a:r>
            <a:r>
              <a:rPr lang="en-US" sz="1800" spc="-5" dirty="0">
                <a:solidFill>
                  <a:schemeClr val="tx1"/>
                </a:solidFill>
                <a:latin typeface="Georgia"/>
                <a:cs typeface="Georgia"/>
              </a:rPr>
              <a:t>rvi</a:t>
            </a:r>
            <a:r>
              <a:rPr lang="en-US" sz="1800" dirty="0">
                <a:solidFill>
                  <a:schemeClr val="tx1"/>
                </a:solidFill>
                <a:latin typeface="Georgia"/>
                <a:cs typeface="Georgia"/>
              </a:rPr>
              <a:t>ew of the </a:t>
            </a:r>
            <a:r>
              <a:rPr lang="en-US" sz="1800" spc="-5" dirty="0">
                <a:solidFill>
                  <a:schemeClr val="tx1"/>
                </a:solidFill>
                <a:latin typeface="Georgia"/>
                <a:cs typeface="Georgia"/>
              </a:rPr>
              <a:t>maj</a:t>
            </a:r>
            <a:r>
              <a:rPr lang="en-US" sz="1800" dirty="0">
                <a:solidFill>
                  <a:schemeClr val="tx1"/>
                </a:solidFill>
                <a:latin typeface="Georgia"/>
                <a:cs typeface="Georgia"/>
              </a:rPr>
              <a:t>or</a:t>
            </a:r>
            <a:r>
              <a:rPr lang="en-US" sz="1800" spc="-5" dirty="0">
                <a:solidFill>
                  <a:schemeClr val="tx1"/>
                </a:solidFill>
                <a:latin typeface="Georgia"/>
                <a:cs typeface="Georgia"/>
              </a:rPr>
              <a:t> </a:t>
            </a:r>
            <a:r>
              <a:rPr lang="en-US" sz="1800" dirty="0">
                <a:solidFill>
                  <a:schemeClr val="tx1"/>
                </a:solidFill>
                <a:latin typeface="Georgia"/>
                <a:cs typeface="Georgia"/>
              </a:rPr>
              <a:t>p</a:t>
            </a:r>
            <a:r>
              <a:rPr lang="en-US" sz="1800" spc="-5" dirty="0">
                <a:solidFill>
                  <a:schemeClr val="tx1"/>
                </a:solidFill>
                <a:latin typeface="Georgia"/>
                <a:cs typeface="Georgia"/>
              </a:rPr>
              <a:t>ra</a:t>
            </a:r>
            <a:r>
              <a:rPr lang="en-US" sz="1800" dirty="0">
                <a:solidFill>
                  <a:schemeClr val="tx1"/>
                </a:solidFill>
                <a:latin typeface="Georgia"/>
                <a:cs typeface="Georgia"/>
              </a:rPr>
              <a:t>ct</a:t>
            </a:r>
            <a:r>
              <a:rPr lang="en-US" sz="1800" spc="-5" dirty="0">
                <a:solidFill>
                  <a:schemeClr val="tx1"/>
                </a:solidFill>
                <a:latin typeface="Georgia"/>
                <a:cs typeface="Georgia"/>
              </a:rPr>
              <a:t>i</a:t>
            </a:r>
            <a:r>
              <a:rPr lang="en-US" sz="1800" dirty="0">
                <a:solidFill>
                  <a:schemeClr val="tx1"/>
                </a:solidFill>
                <a:latin typeface="Georgia"/>
                <a:cs typeface="Georgia"/>
              </a:rPr>
              <a:t>ce </a:t>
            </a:r>
            <a:r>
              <a:rPr lang="en-US" sz="1800" spc="-5" dirty="0">
                <a:solidFill>
                  <a:schemeClr val="tx1"/>
                </a:solidFill>
                <a:latin typeface="Georgia"/>
                <a:cs typeface="Georgia"/>
              </a:rPr>
              <a:t>ar</a:t>
            </a:r>
            <a:r>
              <a:rPr lang="en-US" sz="1800" dirty="0">
                <a:solidFill>
                  <a:schemeClr val="tx1"/>
                </a:solidFill>
                <a:latin typeface="Georgia"/>
                <a:cs typeface="Georgia"/>
              </a:rPr>
              <a:t>e</a:t>
            </a:r>
            <a:r>
              <a:rPr lang="en-US" sz="1800" spc="-5" dirty="0">
                <a:solidFill>
                  <a:schemeClr val="tx1"/>
                </a:solidFill>
                <a:latin typeface="Georgia"/>
                <a:cs typeface="Georgia"/>
              </a:rPr>
              <a:t>a</a:t>
            </a:r>
            <a:r>
              <a:rPr lang="en-US" sz="1800" dirty="0">
                <a:solidFill>
                  <a:schemeClr val="tx1"/>
                </a:solidFill>
                <a:latin typeface="Georgia"/>
                <a:cs typeface="Georgia"/>
              </a:rPr>
              <a:t>s </a:t>
            </a:r>
            <a:r>
              <a:rPr lang="en-US" sz="1800" spc="-5" dirty="0">
                <a:solidFill>
                  <a:schemeClr val="tx1"/>
                </a:solidFill>
                <a:latin typeface="Georgia"/>
                <a:cs typeface="Georgia"/>
              </a:rPr>
              <a:t>i</a:t>
            </a:r>
            <a:r>
              <a:rPr lang="en-US" sz="1800" dirty="0">
                <a:solidFill>
                  <a:schemeClr val="tx1"/>
                </a:solidFill>
                <a:latin typeface="Georgia"/>
                <a:cs typeface="Georgia"/>
              </a:rPr>
              <a:t>n</a:t>
            </a:r>
            <a:r>
              <a:rPr lang="en-US" sz="1800" spc="-5" dirty="0">
                <a:solidFill>
                  <a:schemeClr val="tx1"/>
                </a:solidFill>
                <a:latin typeface="Georgia"/>
                <a:cs typeface="Georgia"/>
              </a:rPr>
              <a:t> </a:t>
            </a:r>
            <a:r>
              <a:rPr lang="en-US" sz="1800" dirty="0">
                <a:solidFill>
                  <a:schemeClr val="tx1"/>
                </a:solidFill>
                <a:latin typeface="Georgia"/>
                <a:cs typeface="Georgia"/>
              </a:rPr>
              <a:t>d</a:t>
            </a:r>
            <a:r>
              <a:rPr lang="en-US" sz="1800" spc="-5" dirty="0">
                <a:solidFill>
                  <a:schemeClr val="tx1"/>
                </a:solidFill>
                <a:latin typeface="Georgia"/>
                <a:cs typeface="Georgia"/>
              </a:rPr>
              <a:t>a</a:t>
            </a:r>
            <a:r>
              <a:rPr lang="en-US" sz="1800" dirty="0">
                <a:solidFill>
                  <a:schemeClr val="tx1"/>
                </a:solidFill>
                <a:latin typeface="Georgia"/>
                <a:cs typeface="Georgia"/>
              </a:rPr>
              <a:t>ta</a:t>
            </a:r>
            <a:r>
              <a:rPr lang="en-US" sz="1800" spc="-5" dirty="0">
                <a:solidFill>
                  <a:schemeClr val="tx1"/>
                </a:solidFill>
                <a:latin typeface="Georgia"/>
                <a:cs typeface="Georgia"/>
              </a:rPr>
              <a:t> </a:t>
            </a:r>
            <a:r>
              <a:rPr lang="en-US" sz="1800" dirty="0">
                <a:solidFill>
                  <a:schemeClr val="tx1"/>
                </a:solidFill>
                <a:latin typeface="Georgia"/>
                <a:cs typeface="Georgia"/>
              </a:rPr>
              <a:t>sc</a:t>
            </a:r>
            <a:r>
              <a:rPr lang="en-US" sz="1800" spc="-5" dirty="0">
                <a:solidFill>
                  <a:schemeClr val="tx1"/>
                </a:solidFill>
                <a:latin typeface="Georgia"/>
                <a:cs typeface="Georgia"/>
              </a:rPr>
              <a:t>i</a:t>
            </a:r>
            <a:r>
              <a:rPr lang="en-US" sz="1800" dirty="0">
                <a:solidFill>
                  <a:schemeClr val="tx1"/>
                </a:solidFill>
                <a:latin typeface="Georgia"/>
                <a:cs typeface="Georgia"/>
              </a:rPr>
              <a:t>e</a:t>
            </a:r>
            <a:r>
              <a:rPr lang="en-US" sz="1800" spc="-5" dirty="0">
                <a:solidFill>
                  <a:schemeClr val="tx1"/>
                </a:solidFill>
                <a:latin typeface="Georgia"/>
                <a:cs typeface="Georgia"/>
              </a:rPr>
              <a:t>n</a:t>
            </a:r>
            <a:r>
              <a:rPr lang="en-US" sz="1800" dirty="0">
                <a:solidFill>
                  <a:schemeClr val="tx1"/>
                </a:solidFill>
                <a:latin typeface="Georgia"/>
                <a:cs typeface="Georgia"/>
              </a:rPr>
              <a:t>ce.</a:t>
            </a:r>
          </a:p>
          <a:p>
            <a:pPr marL="495934" indent="-481330">
              <a:lnSpc>
                <a:spcPct val="100000"/>
              </a:lnSpc>
              <a:spcBef>
                <a:spcPts val="1170"/>
              </a:spcBef>
              <a:buClr>
                <a:srgbClr val="FFFFFF"/>
              </a:buClr>
              <a:buFont typeface="Wingdings" pitchFamily="2" charset="2"/>
              <a:buChar char="Ø"/>
              <a:tabLst>
                <a:tab pos="496570" algn="l"/>
              </a:tabLst>
            </a:pPr>
            <a:r>
              <a:rPr lang="en-US" sz="1800" dirty="0">
                <a:solidFill>
                  <a:schemeClr val="tx1"/>
                </a:solidFill>
                <a:latin typeface="Georgia"/>
                <a:cs typeface="Georgia"/>
              </a:rPr>
              <a:t>Collect </a:t>
            </a:r>
            <a:r>
              <a:rPr lang="en-US" sz="1800" spc="-5" dirty="0">
                <a:solidFill>
                  <a:schemeClr val="tx1"/>
                </a:solidFill>
                <a:latin typeface="Georgia"/>
                <a:cs typeface="Georgia"/>
              </a:rPr>
              <a:t>an</a:t>
            </a:r>
            <a:r>
              <a:rPr lang="en-US" sz="1800" dirty="0">
                <a:solidFill>
                  <a:schemeClr val="tx1"/>
                </a:solidFill>
                <a:latin typeface="Georgia"/>
                <a:cs typeface="Georgia"/>
              </a:rPr>
              <a:t>d o</a:t>
            </a:r>
            <a:r>
              <a:rPr lang="en-US" sz="1800" spc="-5" dirty="0">
                <a:solidFill>
                  <a:schemeClr val="tx1"/>
                </a:solidFill>
                <a:latin typeface="Georgia"/>
                <a:cs typeface="Georgia"/>
              </a:rPr>
              <a:t>r</a:t>
            </a:r>
            <a:r>
              <a:rPr lang="en-US" sz="1800" dirty="0">
                <a:solidFill>
                  <a:schemeClr val="tx1"/>
                </a:solidFill>
                <a:latin typeface="Georgia"/>
                <a:cs typeface="Georgia"/>
              </a:rPr>
              <a:t>g</a:t>
            </a:r>
            <a:r>
              <a:rPr lang="en-US" sz="1800" spc="-5" dirty="0">
                <a:solidFill>
                  <a:schemeClr val="tx1"/>
                </a:solidFill>
                <a:latin typeface="Georgia"/>
                <a:cs typeface="Georgia"/>
              </a:rPr>
              <a:t>aniz</a:t>
            </a:r>
            <a:r>
              <a:rPr lang="en-US" sz="1800" dirty="0">
                <a:solidFill>
                  <a:schemeClr val="tx1"/>
                </a:solidFill>
                <a:latin typeface="Georgia"/>
                <a:cs typeface="Georgia"/>
              </a:rPr>
              <a:t>e d</a:t>
            </a:r>
            <a:r>
              <a:rPr lang="en-US" sz="1800" spc="-5" dirty="0">
                <a:solidFill>
                  <a:schemeClr val="tx1"/>
                </a:solidFill>
                <a:latin typeface="Georgia"/>
                <a:cs typeface="Georgia"/>
              </a:rPr>
              <a:t>a</a:t>
            </a:r>
            <a:r>
              <a:rPr lang="en-US" sz="1800" dirty="0">
                <a:solidFill>
                  <a:schemeClr val="tx1"/>
                </a:solidFill>
                <a:latin typeface="Georgia"/>
                <a:cs typeface="Georgia"/>
              </a:rPr>
              <a:t>t</a:t>
            </a:r>
            <a:r>
              <a:rPr lang="en-US" sz="1800" spc="-5" dirty="0">
                <a:solidFill>
                  <a:schemeClr val="tx1"/>
                </a:solidFill>
                <a:latin typeface="Georgia"/>
                <a:cs typeface="Georgia"/>
              </a:rPr>
              <a:t>a</a:t>
            </a:r>
            <a:r>
              <a:rPr lang="en-US" sz="1800" dirty="0">
                <a:solidFill>
                  <a:schemeClr val="tx1"/>
                </a:solidFill>
                <a:latin typeface="Georgia"/>
                <a:cs typeface="Georgia"/>
              </a:rPr>
              <a:t>.</a:t>
            </a:r>
          </a:p>
          <a:p>
            <a:pPr marL="495934" marR="565150" indent="-479425">
              <a:lnSpc>
                <a:spcPts val="2850"/>
              </a:lnSpc>
              <a:spcBef>
                <a:spcPts val="1290"/>
              </a:spcBef>
              <a:buClr>
                <a:srgbClr val="FFFFFF"/>
              </a:buClr>
              <a:buFont typeface="Wingdings" pitchFamily="2" charset="2"/>
              <a:buChar char="Ø"/>
              <a:tabLst>
                <a:tab pos="496570" algn="l"/>
              </a:tabLst>
            </a:pPr>
            <a:r>
              <a:rPr lang="en-US" sz="1800" spc="-5" dirty="0">
                <a:solidFill>
                  <a:schemeClr val="tx1"/>
                </a:solidFill>
                <a:latin typeface="Georgia"/>
                <a:cs typeface="Georgia"/>
              </a:rPr>
              <a:t>I</a:t>
            </a:r>
            <a:r>
              <a:rPr lang="en-US" sz="1800" dirty="0">
                <a:solidFill>
                  <a:schemeClr val="tx1"/>
                </a:solidFill>
                <a:latin typeface="Georgia"/>
                <a:cs typeface="Georgia"/>
              </a:rPr>
              <a:t>de</a:t>
            </a:r>
            <a:r>
              <a:rPr lang="en-US" sz="1800" spc="-5" dirty="0">
                <a:solidFill>
                  <a:schemeClr val="tx1"/>
                </a:solidFill>
                <a:latin typeface="Georgia"/>
                <a:cs typeface="Georgia"/>
              </a:rPr>
              <a:t>n</a:t>
            </a:r>
            <a:r>
              <a:rPr lang="en-US" sz="1800" dirty="0">
                <a:solidFill>
                  <a:schemeClr val="tx1"/>
                </a:solidFill>
                <a:latin typeface="Georgia"/>
                <a:cs typeface="Georgia"/>
              </a:rPr>
              <a:t>t</a:t>
            </a:r>
            <a:r>
              <a:rPr lang="en-US" sz="1800" spc="-5" dirty="0">
                <a:solidFill>
                  <a:schemeClr val="tx1"/>
                </a:solidFill>
                <a:latin typeface="Georgia"/>
                <a:cs typeface="Georgia"/>
              </a:rPr>
              <a:t>i</a:t>
            </a:r>
            <a:r>
              <a:rPr lang="en-US" sz="1800" dirty="0">
                <a:solidFill>
                  <a:schemeClr val="tx1"/>
                </a:solidFill>
                <a:latin typeface="Georgia"/>
                <a:cs typeface="Georgia"/>
              </a:rPr>
              <a:t>fy p</a:t>
            </a:r>
            <a:r>
              <a:rPr lang="en-US" sz="1800" spc="-5" dirty="0">
                <a:solidFill>
                  <a:schemeClr val="tx1"/>
                </a:solidFill>
                <a:latin typeface="Georgia"/>
                <a:cs typeface="Georgia"/>
              </a:rPr>
              <a:t>a</a:t>
            </a:r>
            <a:r>
              <a:rPr lang="en-US" sz="1800" dirty="0">
                <a:solidFill>
                  <a:schemeClr val="tx1"/>
                </a:solidFill>
                <a:latin typeface="Georgia"/>
                <a:cs typeface="Georgia"/>
              </a:rPr>
              <a:t>tte</a:t>
            </a:r>
            <a:r>
              <a:rPr lang="en-US" sz="1800" spc="-5" dirty="0">
                <a:solidFill>
                  <a:schemeClr val="tx1"/>
                </a:solidFill>
                <a:latin typeface="Georgia"/>
                <a:cs typeface="Georgia"/>
              </a:rPr>
              <a:t>rn</a:t>
            </a:r>
            <a:r>
              <a:rPr lang="en-US" sz="1800" dirty="0">
                <a:solidFill>
                  <a:schemeClr val="tx1"/>
                </a:solidFill>
                <a:latin typeface="Georgia"/>
                <a:cs typeface="Georgia"/>
              </a:rPr>
              <a:t>s </a:t>
            </a:r>
            <a:r>
              <a:rPr lang="en-US" sz="1800" spc="-5" dirty="0">
                <a:solidFill>
                  <a:schemeClr val="tx1"/>
                </a:solidFill>
                <a:latin typeface="Georgia"/>
                <a:cs typeface="Georgia"/>
              </a:rPr>
              <a:t>i</a:t>
            </a:r>
            <a:r>
              <a:rPr lang="en-US" sz="1800" dirty="0">
                <a:solidFill>
                  <a:schemeClr val="tx1"/>
                </a:solidFill>
                <a:latin typeface="Georgia"/>
                <a:cs typeface="Georgia"/>
              </a:rPr>
              <a:t>n</a:t>
            </a:r>
            <a:r>
              <a:rPr lang="en-US" sz="1800" spc="-5" dirty="0">
                <a:solidFill>
                  <a:schemeClr val="tx1"/>
                </a:solidFill>
                <a:latin typeface="Georgia"/>
                <a:cs typeface="Georgia"/>
              </a:rPr>
              <a:t> </a:t>
            </a:r>
            <a:r>
              <a:rPr lang="en-US" sz="1800" dirty="0">
                <a:solidFill>
                  <a:schemeClr val="tx1"/>
                </a:solidFill>
                <a:latin typeface="Georgia"/>
                <a:cs typeface="Georgia"/>
              </a:rPr>
              <a:t>d</a:t>
            </a:r>
            <a:r>
              <a:rPr lang="en-US" sz="1800" spc="-5" dirty="0">
                <a:solidFill>
                  <a:schemeClr val="tx1"/>
                </a:solidFill>
                <a:latin typeface="Georgia"/>
                <a:cs typeface="Georgia"/>
              </a:rPr>
              <a:t>a</a:t>
            </a:r>
            <a:r>
              <a:rPr lang="en-US" sz="1800" dirty="0">
                <a:solidFill>
                  <a:schemeClr val="tx1"/>
                </a:solidFill>
                <a:latin typeface="Georgia"/>
                <a:cs typeface="Georgia"/>
              </a:rPr>
              <a:t>ta</a:t>
            </a:r>
            <a:r>
              <a:rPr lang="en-US" sz="1800" spc="-5" dirty="0">
                <a:solidFill>
                  <a:schemeClr val="tx1"/>
                </a:solidFill>
                <a:latin typeface="Georgia"/>
                <a:cs typeface="Georgia"/>
              </a:rPr>
              <a:t> vi</a:t>
            </a:r>
            <a:r>
              <a:rPr lang="en-US" sz="1800" dirty="0">
                <a:solidFill>
                  <a:schemeClr val="tx1"/>
                </a:solidFill>
                <a:latin typeface="Georgia"/>
                <a:cs typeface="Georgia"/>
              </a:rPr>
              <a:t>a</a:t>
            </a:r>
            <a:r>
              <a:rPr lang="en-US" sz="1800" spc="-5" dirty="0">
                <a:solidFill>
                  <a:schemeClr val="tx1"/>
                </a:solidFill>
                <a:latin typeface="Georgia"/>
                <a:cs typeface="Georgia"/>
              </a:rPr>
              <a:t> vi</a:t>
            </a:r>
            <a:r>
              <a:rPr lang="en-US" sz="1800" dirty="0">
                <a:solidFill>
                  <a:schemeClr val="tx1"/>
                </a:solidFill>
                <a:latin typeface="Georgia"/>
                <a:cs typeface="Georgia"/>
              </a:rPr>
              <a:t>su</a:t>
            </a:r>
            <a:r>
              <a:rPr lang="en-US" sz="1800" spc="-5" dirty="0">
                <a:solidFill>
                  <a:schemeClr val="tx1"/>
                </a:solidFill>
                <a:latin typeface="Georgia"/>
                <a:cs typeface="Georgia"/>
              </a:rPr>
              <a:t>a</a:t>
            </a:r>
            <a:r>
              <a:rPr lang="en-US" sz="1800" dirty="0">
                <a:solidFill>
                  <a:schemeClr val="tx1"/>
                </a:solidFill>
                <a:latin typeface="Georgia"/>
                <a:cs typeface="Georgia"/>
              </a:rPr>
              <a:t>l</a:t>
            </a:r>
            <a:r>
              <a:rPr lang="en-US" sz="1800" spc="-5" dirty="0">
                <a:solidFill>
                  <a:schemeClr val="tx1"/>
                </a:solidFill>
                <a:latin typeface="Georgia"/>
                <a:cs typeface="Georgia"/>
              </a:rPr>
              <a:t>iza</a:t>
            </a:r>
            <a:r>
              <a:rPr lang="en-US" sz="1800" dirty="0">
                <a:solidFill>
                  <a:schemeClr val="tx1"/>
                </a:solidFill>
                <a:latin typeface="Georgia"/>
                <a:cs typeface="Georgia"/>
              </a:rPr>
              <a:t>t</a:t>
            </a:r>
            <a:r>
              <a:rPr lang="en-US" sz="1800" spc="-5" dirty="0">
                <a:solidFill>
                  <a:schemeClr val="tx1"/>
                </a:solidFill>
                <a:latin typeface="Georgia"/>
                <a:cs typeface="Georgia"/>
              </a:rPr>
              <a:t>i</a:t>
            </a:r>
            <a:r>
              <a:rPr lang="en-US" sz="1800" dirty="0">
                <a:solidFill>
                  <a:schemeClr val="tx1"/>
                </a:solidFill>
                <a:latin typeface="Georgia"/>
                <a:cs typeface="Georgia"/>
              </a:rPr>
              <a:t>o</a:t>
            </a:r>
            <a:r>
              <a:rPr lang="en-US" sz="1800" spc="-5" dirty="0">
                <a:solidFill>
                  <a:schemeClr val="tx1"/>
                </a:solidFill>
                <a:latin typeface="Georgia"/>
                <a:cs typeface="Georgia"/>
              </a:rPr>
              <a:t>n</a:t>
            </a:r>
            <a:r>
              <a:rPr lang="en-US" sz="1800" dirty="0">
                <a:solidFill>
                  <a:schemeClr val="tx1"/>
                </a:solidFill>
                <a:latin typeface="Georgia"/>
                <a:cs typeface="Georgia"/>
              </a:rPr>
              <a:t>,</a:t>
            </a:r>
            <a:r>
              <a:rPr lang="en-US" sz="1800" spc="-5" dirty="0">
                <a:solidFill>
                  <a:schemeClr val="tx1"/>
                </a:solidFill>
                <a:latin typeface="Georgia"/>
                <a:cs typeface="Georgia"/>
              </a:rPr>
              <a:t> </a:t>
            </a:r>
            <a:r>
              <a:rPr lang="en-US" sz="1800" dirty="0">
                <a:solidFill>
                  <a:schemeClr val="tx1"/>
                </a:solidFill>
                <a:latin typeface="Georgia"/>
                <a:cs typeface="Georgia"/>
              </a:rPr>
              <a:t>st</a:t>
            </a:r>
            <a:r>
              <a:rPr lang="en-US" sz="1800" spc="-5" dirty="0">
                <a:solidFill>
                  <a:schemeClr val="tx1"/>
                </a:solidFill>
                <a:latin typeface="Georgia"/>
                <a:cs typeface="Georgia"/>
              </a:rPr>
              <a:t>a</a:t>
            </a:r>
            <a:r>
              <a:rPr lang="en-US" sz="1800" dirty="0">
                <a:solidFill>
                  <a:schemeClr val="tx1"/>
                </a:solidFill>
                <a:latin typeface="Georgia"/>
                <a:cs typeface="Georgia"/>
              </a:rPr>
              <a:t>t</a:t>
            </a:r>
            <a:r>
              <a:rPr lang="en-US" sz="1800" spc="-5" dirty="0">
                <a:solidFill>
                  <a:schemeClr val="tx1"/>
                </a:solidFill>
                <a:latin typeface="Georgia"/>
                <a:cs typeface="Georgia"/>
              </a:rPr>
              <a:t>i</a:t>
            </a:r>
            <a:r>
              <a:rPr lang="en-US" sz="1800" dirty="0">
                <a:solidFill>
                  <a:schemeClr val="tx1"/>
                </a:solidFill>
                <a:latin typeface="Georgia"/>
                <a:cs typeface="Georgia"/>
              </a:rPr>
              <a:t>st</a:t>
            </a:r>
            <a:r>
              <a:rPr lang="en-US" sz="1800" spc="-5" dirty="0">
                <a:solidFill>
                  <a:schemeClr val="tx1"/>
                </a:solidFill>
                <a:latin typeface="Georgia"/>
                <a:cs typeface="Georgia"/>
              </a:rPr>
              <a:t>i</a:t>
            </a:r>
            <a:r>
              <a:rPr lang="en-US" sz="1800" dirty="0">
                <a:solidFill>
                  <a:schemeClr val="tx1"/>
                </a:solidFill>
                <a:latin typeface="Georgia"/>
                <a:cs typeface="Georgia"/>
              </a:rPr>
              <a:t>c</a:t>
            </a:r>
            <a:r>
              <a:rPr lang="en-US" sz="1800" spc="-5" dirty="0">
                <a:solidFill>
                  <a:schemeClr val="tx1"/>
                </a:solidFill>
                <a:latin typeface="Georgia"/>
                <a:cs typeface="Georgia"/>
              </a:rPr>
              <a:t>a</a:t>
            </a:r>
            <a:r>
              <a:rPr lang="en-US" sz="1800" dirty="0">
                <a:solidFill>
                  <a:schemeClr val="tx1"/>
                </a:solidFill>
                <a:latin typeface="Georgia"/>
                <a:cs typeface="Georgia"/>
              </a:rPr>
              <a:t>l </a:t>
            </a:r>
            <a:r>
              <a:rPr lang="en-US" sz="1800" spc="-5" dirty="0">
                <a:solidFill>
                  <a:schemeClr val="tx1"/>
                </a:solidFill>
                <a:latin typeface="Georgia"/>
                <a:cs typeface="Georgia"/>
              </a:rPr>
              <a:t>ana</a:t>
            </a:r>
            <a:r>
              <a:rPr lang="en-US" sz="1800" dirty="0">
                <a:solidFill>
                  <a:schemeClr val="tx1"/>
                </a:solidFill>
                <a:latin typeface="Georgia"/>
                <a:cs typeface="Georgia"/>
              </a:rPr>
              <a:t>lys</a:t>
            </a:r>
            <a:r>
              <a:rPr lang="en-US" sz="1800" spc="-5" dirty="0">
                <a:solidFill>
                  <a:schemeClr val="tx1"/>
                </a:solidFill>
                <a:latin typeface="Georgia"/>
                <a:cs typeface="Georgia"/>
              </a:rPr>
              <a:t>i</a:t>
            </a:r>
            <a:r>
              <a:rPr lang="en-US" sz="1800" dirty="0">
                <a:solidFill>
                  <a:schemeClr val="tx1"/>
                </a:solidFill>
                <a:latin typeface="Georgia"/>
                <a:cs typeface="Georgia"/>
              </a:rPr>
              <a:t>s,</a:t>
            </a:r>
            <a:r>
              <a:rPr lang="en-US" sz="1800" spc="-5" dirty="0">
                <a:solidFill>
                  <a:schemeClr val="tx1"/>
                </a:solidFill>
                <a:latin typeface="Georgia"/>
                <a:cs typeface="Georgia"/>
              </a:rPr>
              <a:t> an</a:t>
            </a:r>
            <a:r>
              <a:rPr lang="en-US" sz="1800" dirty="0">
                <a:solidFill>
                  <a:schemeClr val="tx1"/>
                </a:solidFill>
                <a:latin typeface="Georgia"/>
                <a:cs typeface="Georgia"/>
              </a:rPr>
              <a:t>d d</a:t>
            </a:r>
            <a:r>
              <a:rPr lang="en-US" sz="1800" spc="-5" dirty="0">
                <a:solidFill>
                  <a:schemeClr val="tx1"/>
                </a:solidFill>
                <a:latin typeface="Georgia"/>
                <a:cs typeface="Georgia"/>
              </a:rPr>
              <a:t>a</a:t>
            </a:r>
            <a:r>
              <a:rPr lang="en-US" sz="1800" dirty="0">
                <a:solidFill>
                  <a:schemeClr val="tx1"/>
                </a:solidFill>
                <a:latin typeface="Georgia"/>
                <a:cs typeface="Georgia"/>
              </a:rPr>
              <a:t>ta </a:t>
            </a:r>
            <a:r>
              <a:rPr lang="en-US" sz="1800" spc="-5" dirty="0">
                <a:solidFill>
                  <a:schemeClr val="tx1"/>
                </a:solidFill>
                <a:latin typeface="Georgia"/>
                <a:cs typeface="Georgia"/>
              </a:rPr>
              <a:t>minin</a:t>
            </a:r>
            <a:r>
              <a:rPr lang="en-US" sz="1800" dirty="0">
                <a:solidFill>
                  <a:schemeClr val="tx1"/>
                </a:solidFill>
                <a:latin typeface="Georgia"/>
                <a:cs typeface="Georgia"/>
              </a:rPr>
              <a:t>g.</a:t>
            </a:r>
          </a:p>
          <a:p>
            <a:pPr marL="495934" indent="-483234">
              <a:lnSpc>
                <a:spcPct val="100000"/>
              </a:lnSpc>
              <a:spcBef>
                <a:spcPts val="1080"/>
              </a:spcBef>
              <a:buClr>
                <a:srgbClr val="FFFFFF"/>
              </a:buClr>
              <a:buFont typeface="Wingdings" pitchFamily="2" charset="2"/>
              <a:buChar char="Ø"/>
              <a:tabLst>
                <a:tab pos="496570" algn="l"/>
              </a:tabLst>
            </a:pPr>
            <a:r>
              <a:rPr lang="en-US" sz="1800" dirty="0">
                <a:solidFill>
                  <a:schemeClr val="tx1"/>
                </a:solidFill>
                <a:latin typeface="Georgia"/>
                <a:cs typeface="Georgia"/>
              </a:rPr>
              <a:t>De</a:t>
            </a:r>
            <a:r>
              <a:rPr lang="en-US" sz="1800" spc="-5" dirty="0">
                <a:solidFill>
                  <a:schemeClr val="tx1"/>
                </a:solidFill>
                <a:latin typeface="Georgia"/>
                <a:cs typeface="Georgia"/>
              </a:rPr>
              <a:t>v</a:t>
            </a:r>
            <a:r>
              <a:rPr lang="en-US" sz="1800" dirty="0">
                <a:solidFill>
                  <a:schemeClr val="tx1"/>
                </a:solidFill>
                <a:latin typeface="Georgia"/>
                <a:cs typeface="Georgia"/>
              </a:rPr>
              <a:t>elop </a:t>
            </a:r>
            <a:r>
              <a:rPr lang="en-US" sz="1800" spc="-5" dirty="0">
                <a:solidFill>
                  <a:schemeClr val="tx1"/>
                </a:solidFill>
                <a:latin typeface="Georgia"/>
                <a:cs typeface="Georgia"/>
              </a:rPr>
              <a:t>a</a:t>
            </a:r>
            <a:r>
              <a:rPr lang="en-US" sz="1800" dirty="0">
                <a:solidFill>
                  <a:schemeClr val="tx1"/>
                </a:solidFill>
                <a:latin typeface="Georgia"/>
                <a:cs typeface="Georgia"/>
              </a:rPr>
              <a:t>lte</a:t>
            </a:r>
            <a:r>
              <a:rPr lang="en-US" sz="1800" spc="-5" dirty="0">
                <a:solidFill>
                  <a:schemeClr val="tx1"/>
                </a:solidFill>
                <a:latin typeface="Georgia"/>
                <a:cs typeface="Georgia"/>
              </a:rPr>
              <a:t>rna</a:t>
            </a:r>
            <a:r>
              <a:rPr lang="en-US" sz="1800" dirty="0">
                <a:solidFill>
                  <a:schemeClr val="tx1"/>
                </a:solidFill>
                <a:latin typeface="Georgia"/>
                <a:cs typeface="Georgia"/>
              </a:rPr>
              <a:t>t</a:t>
            </a:r>
            <a:r>
              <a:rPr lang="en-US" sz="1800" spc="-5" dirty="0">
                <a:solidFill>
                  <a:schemeClr val="tx1"/>
                </a:solidFill>
                <a:latin typeface="Georgia"/>
                <a:cs typeface="Georgia"/>
              </a:rPr>
              <a:t>iv</a:t>
            </a:r>
            <a:r>
              <a:rPr lang="en-US" sz="1800" dirty="0">
                <a:solidFill>
                  <a:schemeClr val="tx1"/>
                </a:solidFill>
                <a:latin typeface="Georgia"/>
                <a:cs typeface="Georgia"/>
              </a:rPr>
              <a:t>e st</a:t>
            </a:r>
            <a:r>
              <a:rPr lang="en-US" sz="1800" spc="-5" dirty="0">
                <a:solidFill>
                  <a:schemeClr val="tx1"/>
                </a:solidFill>
                <a:latin typeface="Georgia"/>
                <a:cs typeface="Georgia"/>
              </a:rPr>
              <a:t>ra</a:t>
            </a:r>
            <a:r>
              <a:rPr lang="en-US" sz="1800" dirty="0">
                <a:solidFill>
                  <a:schemeClr val="tx1"/>
                </a:solidFill>
                <a:latin typeface="Georgia"/>
                <a:cs typeface="Georgia"/>
              </a:rPr>
              <a:t>teg</a:t>
            </a:r>
            <a:r>
              <a:rPr lang="en-US" sz="1800" spc="-5" dirty="0">
                <a:solidFill>
                  <a:schemeClr val="tx1"/>
                </a:solidFill>
                <a:latin typeface="Georgia"/>
                <a:cs typeface="Georgia"/>
              </a:rPr>
              <a:t>i</a:t>
            </a:r>
            <a:r>
              <a:rPr lang="en-US" sz="1800" dirty="0">
                <a:solidFill>
                  <a:schemeClr val="tx1"/>
                </a:solidFill>
                <a:latin typeface="Georgia"/>
                <a:cs typeface="Georgia"/>
              </a:rPr>
              <a:t>es b</a:t>
            </a:r>
            <a:r>
              <a:rPr lang="en-US" sz="1800" spc="-5" dirty="0">
                <a:solidFill>
                  <a:schemeClr val="tx1"/>
                </a:solidFill>
                <a:latin typeface="Georgia"/>
                <a:cs typeface="Georgia"/>
              </a:rPr>
              <a:t>a</a:t>
            </a:r>
            <a:r>
              <a:rPr lang="en-US" sz="1800" dirty="0">
                <a:solidFill>
                  <a:schemeClr val="tx1"/>
                </a:solidFill>
                <a:latin typeface="Georgia"/>
                <a:cs typeface="Georgia"/>
              </a:rPr>
              <a:t>sed on</a:t>
            </a:r>
            <a:r>
              <a:rPr lang="en-US" sz="1800" spc="-5" dirty="0">
                <a:solidFill>
                  <a:schemeClr val="tx1"/>
                </a:solidFill>
                <a:latin typeface="Georgia"/>
                <a:cs typeface="Georgia"/>
              </a:rPr>
              <a:t> </a:t>
            </a:r>
            <a:r>
              <a:rPr lang="en-US" sz="1800" dirty="0">
                <a:solidFill>
                  <a:schemeClr val="tx1"/>
                </a:solidFill>
                <a:latin typeface="Georgia"/>
                <a:cs typeface="Georgia"/>
              </a:rPr>
              <a:t>the d</a:t>
            </a:r>
            <a:r>
              <a:rPr lang="en-US" sz="1800" spc="-5" dirty="0">
                <a:solidFill>
                  <a:schemeClr val="tx1"/>
                </a:solidFill>
                <a:latin typeface="Georgia"/>
                <a:cs typeface="Georgia"/>
              </a:rPr>
              <a:t>a</a:t>
            </a:r>
            <a:r>
              <a:rPr lang="en-US" sz="1800" dirty="0">
                <a:solidFill>
                  <a:schemeClr val="tx1"/>
                </a:solidFill>
                <a:latin typeface="Georgia"/>
                <a:cs typeface="Georgia"/>
              </a:rPr>
              <a:t>t</a:t>
            </a:r>
            <a:r>
              <a:rPr lang="en-US" sz="1800" spc="-5" dirty="0">
                <a:solidFill>
                  <a:schemeClr val="tx1"/>
                </a:solidFill>
                <a:latin typeface="Georgia"/>
                <a:cs typeface="Georgia"/>
              </a:rPr>
              <a:t>a</a:t>
            </a:r>
            <a:r>
              <a:rPr lang="en-US" sz="1800" dirty="0">
                <a:solidFill>
                  <a:schemeClr val="tx1"/>
                </a:solidFill>
                <a:latin typeface="Georgia"/>
                <a:cs typeface="Georgia"/>
              </a:rPr>
              <a:t>.</a:t>
            </a:r>
          </a:p>
          <a:p>
            <a:pPr marL="495934" marR="5080" indent="-471805">
              <a:lnSpc>
                <a:spcPts val="2850"/>
              </a:lnSpc>
              <a:spcBef>
                <a:spcPts val="1290"/>
              </a:spcBef>
              <a:buClr>
                <a:srgbClr val="FFFFFF"/>
              </a:buClr>
              <a:buFont typeface="Wingdings" pitchFamily="2" charset="2"/>
              <a:buChar char="Ø"/>
              <a:tabLst>
                <a:tab pos="496570" algn="l"/>
              </a:tabLst>
            </a:pPr>
            <a:r>
              <a:rPr lang="en-US" sz="1800" dirty="0">
                <a:solidFill>
                  <a:schemeClr val="tx1"/>
                </a:solidFill>
                <a:latin typeface="Georgia"/>
                <a:cs typeface="Georgia"/>
              </a:rPr>
              <a:t>De</a:t>
            </a:r>
            <a:r>
              <a:rPr lang="en-US" sz="1800" spc="-5" dirty="0">
                <a:solidFill>
                  <a:schemeClr val="tx1"/>
                </a:solidFill>
                <a:latin typeface="Georgia"/>
                <a:cs typeface="Georgia"/>
              </a:rPr>
              <a:t>v</a:t>
            </a:r>
            <a:r>
              <a:rPr lang="en-US" sz="1800" dirty="0">
                <a:solidFill>
                  <a:schemeClr val="tx1"/>
                </a:solidFill>
                <a:latin typeface="Georgia"/>
                <a:cs typeface="Georgia"/>
              </a:rPr>
              <a:t>elop a</a:t>
            </a:r>
            <a:r>
              <a:rPr lang="en-US" sz="1800" spc="-5" dirty="0">
                <a:solidFill>
                  <a:schemeClr val="tx1"/>
                </a:solidFill>
                <a:latin typeface="Georgia"/>
                <a:cs typeface="Georgia"/>
              </a:rPr>
              <a:t> </a:t>
            </a:r>
            <a:r>
              <a:rPr lang="en-US" sz="1800" dirty="0">
                <a:solidFill>
                  <a:schemeClr val="tx1"/>
                </a:solidFill>
                <a:latin typeface="Georgia"/>
                <a:cs typeface="Georgia"/>
              </a:rPr>
              <a:t>pl</a:t>
            </a:r>
            <a:r>
              <a:rPr lang="en-US" sz="1800" spc="-5" dirty="0">
                <a:solidFill>
                  <a:schemeClr val="tx1"/>
                </a:solidFill>
                <a:latin typeface="Georgia"/>
                <a:cs typeface="Georgia"/>
              </a:rPr>
              <a:t>a</a:t>
            </a:r>
            <a:r>
              <a:rPr lang="en-US" sz="1800" dirty="0">
                <a:solidFill>
                  <a:schemeClr val="tx1"/>
                </a:solidFill>
                <a:latin typeface="Georgia"/>
                <a:cs typeface="Georgia"/>
              </a:rPr>
              <a:t>n</a:t>
            </a:r>
            <a:r>
              <a:rPr lang="en-US" sz="1800" spc="-5" dirty="0">
                <a:solidFill>
                  <a:schemeClr val="tx1"/>
                </a:solidFill>
                <a:latin typeface="Georgia"/>
                <a:cs typeface="Georgia"/>
              </a:rPr>
              <a:t> </a:t>
            </a:r>
            <a:r>
              <a:rPr lang="en-US" sz="1800" dirty="0">
                <a:solidFill>
                  <a:schemeClr val="tx1"/>
                </a:solidFill>
                <a:latin typeface="Georgia"/>
                <a:cs typeface="Georgia"/>
              </a:rPr>
              <a:t>of </a:t>
            </a:r>
            <a:r>
              <a:rPr lang="en-US" sz="1800" spc="-5" dirty="0">
                <a:solidFill>
                  <a:schemeClr val="tx1"/>
                </a:solidFill>
                <a:latin typeface="Georgia"/>
                <a:cs typeface="Georgia"/>
              </a:rPr>
              <a:t>a</a:t>
            </a:r>
            <a:r>
              <a:rPr lang="en-US" sz="1800" dirty="0">
                <a:solidFill>
                  <a:schemeClr val="tx1"/>
                </a:solidFill>
                <a:latin typeface="Georgia"/>
                <a:cs typeface="Georgia"/>
              </a:rPr>
              <a:t>ct</a:t>
            </a:r>
            <a:r>
              <a:rPr lang="en-US" sz="1800" spc="-5" dirty="0">
                <a:solidFill>
                  <a:schemeClr val="tx1"/>
                </a:solidFill>
                <a:latin typeface="Georgia"/>
                <a:cs typeface="Georgia"/>
              </a:rPr>
              <a:t>i</a:t>
            </a:r>
            <a:r>
              <a:rPr lang="en-US" sz="1800" dirty="0">
                <a:solidFill>
                  <a:schemeClr val="tx1"/>
                </a:solidFill>
                <a:latin typeface="Georgia"/>
                <a:cs typeface="Georgia"/>
              </a:rPr>
              <a:t>on</a:t>
            </a:r>
            <a:r>
              <a:rPr lang="en-US" sz="1800" spc="-5" dirty="0">
                <a:solidFill>
                  <a:schemeClr val="tx1"/>
                </a:solidFill>
                <a:latin typeface="Georgia"/>
                <a:cs typeface="Georgia"/>
              </a:rPr>
              <a:t> </a:t>
            </a:r>
            <a:r>
              <a:rPr lang="en-US" sz="1800" dirty="0">
                <a:solidFill>
                  <a:schemeClr val="tx1"/>
                </a:solidFill>
                <a:latin typeface="Georgia"/>
                <a:cs typeface="Georgia"/>
              </a:rPr>
              <a:t>to </a:t>
            </a:r>
            <a:r>
              <a:rPr lang="en-US" sz="1800" spc="-5" dirty="0">
                <a:solidFill>
                  <a:schemeClr val="tx1"/>
                </a:solidFill>
                <a:latin typeface="Georgia"/>
                <a:cs typeface="Georgia"/>
              </a:rPr>
              <a:t>im</a:t>
            </a:r>
            <a:r>
              <a:rPr lang="en-US" sz="1800" dirty="0">
                <a:solidFill>
                  <a:schemeClr val="tx1"/>
                </a:solidFill>
                <a:latin typeface="Georgia"/>
                <a:cs typeface="Georgia"/>
              </a:rPr>
              <a:t>ple</a:t>
            </a:r>
            <a:r>
              <a:rPr lang="en-US" sz="1800" spc="-5" dirty="0">
                <a:solidFill>
                  <a:schemeClr val="tx1"/>
                </a:solidFill>
                <a:latin typeface="Georgia"/>
                <a:cs typeface="Georgia"/>
              </a:rPr>
              <a:t>m</a:t>
            </a:r>
            <a:r>
              <a:rPr lang="en-US" sz="1800" dirty="0">
                <a:solidFill>
                  <a:schemeClr val="tx1"/>
                </a:solidFill>
                <a:latin typeface="Georgia"/>
                <a:cs typeface="Georgia"/>
              </a:rPr>
              <a:t>e</a:t>
            </a:r>
            <a:r>
              <a:rPr lang="en-US" sz="1800" spc="-5" dirty="0">
                <a:solidFill>
                  <a:schemeClr val="tx1"/>
                </a:solidFill>
                <a:latin typeface="Georgia"/>
                <a:cs typeface="Georgia"/>
              </a:rPr>
              <a:t>n</a:t>
            </a:r>
            <a:r>
              <a:rPr lang="en-US" sz="1800" dirty="0">
                <a:solidFill>
                  <a:schemeClr val="tx1"/>
                </a:solidFill>
                <a:latin typeface="Georgia"/>
                <a:cs typeface="Georgia"/>
              </a:rPr>
              <a:t>t the bus</a:t>
            </a:r>
            <a:r>
              <a:rPr lang="en-US" sz="1800" spc="-5" dirty="0">
                <a:solidFill>
                  <a:schemeClr val="tx1"/>
                </a:solidFill>
                <a:latin typeface="Georgia"/>
                <a:cs typeface="Georgia"/>
              </a:rPr>
              <a:t>in</a:t>
            </a:r>
            <a:r>
              <a:rPr lang="en-US" sz="1800" dirty="0">
                <a:solidFill>
                  <a:schemeClr val="tx1"/>
                </a:solidFill>
                <a:latin typeface="Georgia"/>
                <a:cs typeface="Georgia"/>
              </a:rPr>
              <a:t>ess dec</a:t>
            </a:r>
            <a:r>
              <a:rPr lang="en-US" sz="1800" spc="-5" dirty="0">
                <a:solidFill>
                  <a:schemeClr val="tx1"/>
                </a:solidFill>
                <a:latin typeface="Georgia"/>
                <a:cs typeface="Georgia"/>
              </a:rPr>
              <a:t>i</a:t>
            </a:r>
            <a:r>
              <a:rPr lang="en-US" sz="1800" dirty="0">
                <a:solidFill>
                  <a:schemeClr val="tx1"/>
                </a:solidFill>
                <a:latin typeface="Georgia"/>
                <a:cs typeface="Georgia"/>
              </a:rPr>
              <a:t>s</a:t>
            </a:r>
            <a:r>
              <a:rPr lang="en-US" sz="1800" spc="-5" dirty="0">
                <a:solidFill>
                  <a:schemeClr val="tx1"/>
                </a:solidFill>
                <a:latin typeface="Georgia"/>
                <a:cs typeface="Georgia"/>
              </a:rPr>
              <a:t>i</a:t>
            </a:r>
            <a:r>
              <a:rPr lang="en-US" sz="1800" dirty="0">
                <a:solidFill>
                  <a:schemeClr val="tx1"/>
                </a:solidFill>
                <a:latin typeface="Georgia"/>
                <a:cs typeface="Georgia"/>
              </a:rPr>
              <a:t>o</a:t>
            </a:r>
            <a:r>
              <a:rPr lang="en-US" sz="1800" spc="-5" dirty="0">
                <a:solidFill>
                  <a:schemeClr val="tx1"/>
                </a:solidFill>
                <a:latin typeface="Georgia"/>
                <a:cs typeface="Georgia"/>
              </a:rPr>
              <a:t>n</a:t>
            </a:r>
            <a:r>
              <a:rPr lang="en-US" sz="1800" dirty="0">
                <a:solidFill>
                  <a:schemeClr val="tx1"/>
                </a:solidFill>
                <a:latin typeface="Georgia"/>
                <a:cs typeface="Georgia"/>
              </a:rPr>
              <a:t>s de</a:t>
            </a:r>
            <a:r>
              <a:rPr lang="en-US" sz="1800" spc="-5" dirty="0">
                <a:solidFill>
                  <a:schemeClr val="tx1"/>
                </a:solidFill>
                <a:latin typeface="Georgia"/>
                <a:cs typeface="Georgia"/>
              </a:rPr>
              <a:t>riv</a:t>
            </a:r>
            <a:r>
              <a:rPr lang="en-US" sz="1800" dirty="0">
                <a:solidFill>
                  <a:schemeClr val="tx1"/>
                </a:solidFill>
                <a:latin typeface="Georgia"/>
                <a:cs typeface="Georgia"/>
              </a:rPr>
              <a:t>ed f</a:t>
            </a:r>
            <a:r>
              <a:rPr lang="en-US" sz="1800" spc="-5" dirty="0">
                <a:solidFill>
                  <a:schemeClr val="tx1"/>
                </a:solidFill>
                <a:latin typeface="Georgia"/>
                <a:cs typeface="Georgia"/>
              </a:rPr>
              <a:t>r</a:t>
            </a:r>
            <a:r>
              <a:rPr lang="en-US" sz="1800" dirty="0">
                <a:solidFill>
                  <a:schemeClr val="tx1"/>
                </a:solidFill>
                <a:latin typeface="Georgia"/>
                <a:cs typeface="Georgia"/>
              </a:rPr>
              <a:t>om the </a:t>
            </a:r>
            <a:r>
              <a:rPr lang="en-US" sz="1800" spc="-5" dirty="0">
                <a:solidFill>
                  <a:schemeClr val="tx1"/>
                </a:solidFill>
                <a:latin typeface="Georgia"/>
                <a:cs typeface="Georgia"/>
              </a:rPr>
              <a:t>ana</a:t>
            </a:r>
            <a:r>
              <a:rPr lang="en-US" sz="1800" dirty="0">
                <a:solidFill>
                  <a:schemeClr val="tx1"/>
                </a:solidFill>
                <a:latin typeface="Georgia"/>
                <a:cs typeface="Georgia"/>
              </a:rPr>
              <a:t>lyze</a:t>
            </a:r>
          </a:p>
          <a:p>
            <a:pPr marL="495934" marR="652780" indent="-483234">
              <a:lnSpc>
                <a:spcPts val="2850"/>
              </a:lnSpc>
              <a:spcBef>
                <a:spcPts val="1200"/>
              </a:spcBef>
              <a:buClr>
                <a:srgbClr val="FFFFFF"/>
              </a:buClr>
              <a:buFont typeface="Wingdings" pitchFamily="2" charset="2"/>
              <a:buChar char="Ø"/>
              <a:tabLst>
                <a:tab pos="496570" algn="l"/>
              </a:tabLst>
            </a:pPr>
            <a:r>
              <a:rPr lang="en-US" sz="1800" dirty="0">
                <a:solidFill>
                  <a:schemeClr val="tx1"/>
                </a:solidFill>
                <a:latin typeface="Georgia"/>
                <a:cs typeface="Georgia"/>
              </a:rPr>
              <a:t>De</a:t>
            </a:r>
            <a:r>
              <a:rPr lang="en-US" sz="1800" spc="-5" dirty="0">
                <a:solidFill>
                  <a:schemeClr val="tx1"/>
                </a:solidFill>
                <a:latin typeface="Georgia"/>
                <a:cs typeface="Georgia"/>
              </a:rPr>
              <a:t>m</a:t>
            </a:r>
            <a:r>
              <a:rPr lang="en-US" sz="1800" dirty="0">
                <a:solidFill>
                  <a:schemeClr val="tx1"/>
                </a:solidFill>
                <a:latin typeface="Georgia"/>
                <a:cs typeface="Georgia"/>
              </a:rPr>
              <a:t>o</a:t>
            </a:r>
            <a:r>
              <a:rPr lang="en-US" sz="1800" spc="-5" dirty="0">
                <a:solidFill>
                  <a:schemeClr val="tx1"/>
                </a:solidFill>
                <a:latin typeface="Georgia"/>
                <a:cs typeface="Georgia"/>
              </a:rPr>
              <a:t>n</a:t>
            </a:r>
            <a:r>
              <a:rPr lang="en-US" sz="1800" dirty="0">
                <a:solidFill>
                  <a:schemeClr val="tx1"/>
                </a:solidFill>
                <a:latin typeface="Georgia"/>
                <a:cs typeface="Georgia"/>
              </a:rPr>
              <a:t>st</a:t>
            </a:r>
            <a:r>
              <a:rPr lang="en-US" sz="1800" spc="-5" dirty="0">
                <a:solidFill>
                  <a:schemeClr val="tx1"/>
                </a:solidFill>
                <a:latin typeface="Georgia"/>
                <a:cs typeface="Georgia"/>
              </a:rPr>
              <a:t>ra</a:t>
            </a:r>
            <a:r>
              <a:rPr lang="en-US" sz="1800" dirty="0">
                <a:solidFill>
                  <a:schemeClr val="tx1"/>
                </a:solidFill>
                <a:latin typeface="Georgia"/>
                <a:cs typeface="Georgia"/>
              </a:rPr>
              <a:t>te co</a:t>
            </a:r>
            <a:r>
              <a:rPr lang="en-US" sz="1800" spc="-5" dirty="0">
                <a:solidFill>
                  <a:schemeClr val="tx1"/>
                </a:solidFill>
                <a:latin typeface="Georgia"/>
                <a:cs typeface="Georgia"/>
              </a:rPr>
              <a:t>mm</a:t>
            </a:r>
            <a:r>
              <a:rPr lang="en-US" sz="1800" dirty="0">
                <a:solidFill>
                  <a:schemeClr val="tx1"/>
                </a:solidFill>
                <a:latin typeface="Georgia"/>
                <a:cs typeface="Georgia"/>
              </a:rPr>
              <a:t>u</a:t>
            </a:r>
            <a:r>
              <a:rPr lang="en-US" sz="1800" spc="-5" dirty="0">
                <a:solidFill>
                  <a:schemeClr val="tx1"/>
                </a:solidFill>
                <a:latin typeface="Georgia"/>
                <a:cs typeface="Georgia"/>
              </a:rPr>
              <a:t>ni</a:t>
            </a:r>
            <a:r>
              <a:rPr lang="en-US" sz="1800" dirty="0">
                <a:solidFill>
                  <a:schemeClr val="tx1"/>
                </a:solidFill>
                <a:latin typeface="Georgia"/>
                <a:cs typeface="Georgia"/>
              </a:rPr>
              <a:t>c</a:t>
            </a:r>
            <a:r>
              <a:rPr lang="en-US" sz="1800" spc="-5" dirty="0">
                <a:solidFill>
                  <a:schemeClr val="tx1"/>
                </a:solidFill>
                <a:latin typeface="Georgia"/>
                <a:cs typeface="Georgia"/>
              </a:rPr>
              <a:t>a</a:t>
            </a:r>
            <a:r>
              <a:rPr lang="en-US" sz="1800" dirty="0">
                <a:solidFill>
                  <a:schemeClr val="tx1"/>
                </a:solidFill>
                <a:latin typeface="Georgia"/>
                <a:cs typeface="Georgia"/>
              </a:rPr>
              <a:t>t</a:t>
            </a:r>
            <a:r>
              <a:rPr lang="en-US" sz="1800" spc="-5" dirty="0">
                <a:solidFill>
                  <a:schemeClr val="tx1"/>
                </a:solidFill>
                <a:latin typeface="Georgia"/>
                <a:cs typeface="Georgia"/>
              </a:rPr>
              <a:t>i</a:t>
            </a:r>
            <a:r>
              <a:rPr lang="en-US" sz="1800" dirty="0">
                <a:solidFill>
                  <a:schemeClr val="tx1"/>
                </a:solidFill>
                <a:latin typeface="Georgia"/>
                <a:cs typeface="Georgia"/>
              </a:rPr>
              <a:t>on</a:t>
            </a:r>
            <a:r>
              <a:rPr lang="en-US" sz="1800" spc="-5" dirty="0">
                <a:solidFill>
                  <a:schemeClr val="tx1"/>
                </a:solidFill>
                <a:latin typeface="Georgia"/>
                <a:cs typeface="Georgia"/>
              </a:rPr>
              <a:t> </a:t>
            </a:r>
            <a:r>
              <a:rPr lang="en-US" sz="1800" dirty="0">
                <a:solidFill>
                  <a:schemeClr val="tx1"/>
                </a:solidFill>
                <a:latin typeface="Georgia"/>
                <a:cs typeface="Georgia"/>
              </a:rPr>
              <a:t>s</a:t>
            </a:r>
            <a:r>
              <a:rPr lang="en-US" sz="1800" spc="-5" dirty="0">
                <a:solidFill>
                  <a:schemeClr val="tx1"/>
                </a:solidFill>
                <a:latin typeface="Georgia"/>
                <a:cs typeface="Georgia"/>
              </a:rPr>
              <a:t>ki</a:t>
            </a:r>
            <a:r>
              <a:rPr lang="en-US" sz="1800" dirty="0">
                <a:solidFill>
                  <a:schemeClr val="tx1"/>
                </a:solidFill>
                <a:latin typeface="Georgia"/>
                <a:cs typeface="Georgia"/>
              </a:rPr>
              <a:t>lls </a:t>
            </a:r>
            <a:r>
              <a:rPr lang="en-US" sz="1800" spc="-5" dirty="0">
                <a:solidFill>
                  <a:schemeClr val="tx1"/>
                </a:solidFill>
                <a:latin typeface="Georgia"/>
                <a:cs typeface="Georgia"/>
              </a:rPr>
              <a:t>r</a:t>
            </a:r>
            <a:r>
              <a:rPr lang="en-US" sz="1800" dirty="0">
                <a:solidFill>
                  <a:schemeClr val="tx1"/>
                </a:solidFill>
                <a:latin typeface="Georgia"/>
                <a:cs typeface="Georgia"/>
              </a:rPr>
              <a:t>eg</a:t>
            </a:r>
            <a:r>
              <a:rPr lang="en-US" sz="1800" spc="-5" dirty="0">
                <a:solidFill>
                  <a:schemeClr val="tx1"/>
                </a:solidFill>
                <a:latin typeface="Georgia"/>
                <a:cs typeface="Georgia"/>
              </a:rPr>
              <a:t>ar</a:t>
            </a:r>
            <a:r>
              <a:rPr lang="en-US" sz="1800" dirty="0">
                <a:solidFill>
                  <a:schemeClr val="tx1"/>
                </a:solidFill>
                <a:latin typeface="Georgia"/>
                <a:cs typeface="Georgia"/>
              </a:rPr>
              <a:t>d</a:t>
            </a:r>
            <a:r>
              <a:rPr lang="en-US" sz="1800" spc="-5" dirty="0">
                <a:solidFill>
                  <a:schemeClr val="tx1"/>
                </a:solidFill>
                <a:latin typeface="Georgia"/>
                <a:cs typeface="Georgia"/>
              </a:rPr>
              <a:t>in</a:t>
            </a:r>
            <a:r>
              <a:rPr lang="en-US" sz="1800" dirty="0">
                <a:solidFill>
                  <a:schemeClr val="tx1"/>
                </a:solidFill>
                <a:latin typeface="Georgia"/>
                <a:cs typeface="Georgia"/>
              </a:rPr>
              <a:t>g d</a:t>
            </a:r>
            <a:r>
              <a:rPr lang="en-US" sz="1800" spc="-5" dirty="0">
                <a:solidFill>
                  <a:schemeClr val="tx1"/>
                </a:solidFill>
                <a:latin typeface="Georgia"/>
                <a:cs typeface="Georgia"/>
              </a:rPr>
              <a:t>a</a:t>
            </a:r>
            <a:r>
              <a:rPr lang="en-US" sz="1800" dirty="0">
                <a:solidFill>
                  <a:schemeClr val="tx1"/>
                </a:solidFill>
                <a:latin typeface="Georgia"/>
                <a:cs typeface="Georgia"/>
              </a:rPr>
              <a:t>ta</a:t>
            </a:r>
            <a:r>
              <a:rPr lang="en-US" sz="1800" spc="-5" dirty="0">
                <a:solidFill>
                  <a:schemeClr val="tx1"/>
                </a:solidFill>
                <a:latin typeface="Georgia"/>
                <a:cs typeface="Georgia"/>
              </a:rPr>
              <a:t> an</a:t>
            </a:r>
            <a:r>
              <a:rPr lang="en-US" sz="1800" dirty="0">
                <a:solidFill>
                  <a:schemeClr val="tx1"/>
                </a:solidFill>
                <a:latin typeface="Georgia"/>
                <a:cs typeface="Georgia"/>
              </a:rPr>
              <a:t>d </a:t>
            </a:r>
            <a:r>
              <a:rPr lang="en-US" sz="1800" spc="-5" dirty="0">
                <a:solidFill>
                  <a:schemeClr val="tx1"/>
                </a:solidFill>
                <a:latin typeface="Georgia"/>
                <a:cs typeface="Georgia"/>
              </a:rPr>
              <a:t>i</a:t>
            </a:r>
            <a:r>
              <a:rPr lang="en-US" sz="1800" dirty="0">
                <a:solidFill>
                  <a:schemeClr val="tx1"/>
                </a:solidFill>
                <a:latin typeface="Georgia"/>
                <a:cs typeface="Georgia"/>
              </a:rPr>
              <a:t>ts </a:t>
            </a:r>
            <a:r>
              <a:rPr lang="en-US" sz="1800" spc="-5" dirty="0">
                <a:solidFill>
                  <a:schemeClr val="tx1"/>
                </a:solidFill>
                <a:latin typeface="Georgia"/>
                <a:cs typeface="Georgia"/>
              </a:rPr>
              <a:t>ana</a:t>
            </a:r>
            <a:r>
              <a:rPr lang="en-US" sz="1800" dirty="0">
                <a:solidFill>
                  <a:schemeClr val="tx1"/>
                </a:solidFill>
                <a:latin typeface="Georgia"/>
                <a:cs typeface="Georgia"/>
              </a:rPr>
              <a:t>lys</a:t>
            </a:r>
            <a:r>
              <a:rPr lang="en-US" sz="1800" spc="-5" dirty="0">
                <a:solidFill>
                  <a:schemeClr val="tx1"/>
                </a:solidFill>
                <a:latin typeface="Georgia"/>
                <a:cs typeface="Georgia"/>
              </a:rPr>
              <a:t>i</a:t>
            </a:r>
            <a:r>
              <a:rPr lang="en-US" sz="1800" dirty="0">
                <a:solidFill>
                  <a:schemeClr val="tx1"/>
                </a:solidFill>
                <a:latin typeface="Georgia"/>
                <a:cs typeface="Georgia"/>
              </a:rPr>
              <a:t>s for </a:t>
            </a:r>
            <a:r>
              <a:rPr lang="en-US" sz="1800" spc="-5" dirty="0">
                <a:solidFill>
                  <a:schemeClr val="tx1"/>
                </a:solidFill>
                <a:latin typeface="Georgia"/>
                <a:cs typeface="Georgia"/>
              </a:rPr>
              <a:t>r</a:t>
            </a:r>
            <a:r>
              <a:rPr lang="en-US" sz="1800" dirty="0">
                <a:solidFill>
                  <a:schemeClr val="tx1"/>
                </a:solidFill>
                <a:latin typeface="Georgia"/>
                <a:cs typeface="Georgia"/>
              </a:rPr>
              <a:t>ele</a:t>
            </a:r>
            <a:r>
              <a:rPr lang="en-US" sz="1800" spc="-5" dirty="0">
                <a:solidFill>
                  <a:schemeClr val="tx1"/>
                </a:solidFill>
                <a:latin typeface="Georgia"/>
                <a:cs typeface="Georgia"/>
              </a:rPr>
              <a:t>van</a:t>
            </a:r>
            <a:r>
              <a:rPr lang="en-US" sz="1800" dirty="0">
                <a:solidFill>
                  <a:schemeClr val="tx1"/>
                </a:solidFill>
                <a:latin typeface="Georgia"/>
                <a:cs typeface="Georgia"/>
              </a:rPr>
              <a:t>t p</a:t>
            </a:r>
            <a:r>
              <a:rPr lang="en-US" sz="1800" spc="-5" dirty="0">
                <a:solidFill>
                  <a:schemeClr val="tx1"/>
                </a:solidFill>
                <a:latin typeface="Georgia"/>
                <a:cs typeface="Georgia"/>
              </a:rPr>
              <a:t>r</a:t>
            </a:r>
            <a:r>
              <a:rPr lang="en-US" sz="1800" dirty="0">
                <a:solidFill>
                  <a:schemeClr val="tx1"/>
                </a:solidFill>
                <a:latin typeface="Georgia"/>
                <a:cs typeface="Georgia"/>
              </a:rPr>
              <a:t>ofess</a:t>
            </a:r>
            <a:r>
              <a:rPr lang="en-US" sz="1800" spc="-5" dirty="0">
                <a:solidFill>
                  <a:schemeClr val="tx1"/>
                </a:solidFill>
                <a:latin typeface="Georgia"/>
                <a:cs typeface="Georgia"/>
              </a:rPr>
              <a:t>i</a:t>
            </a:r>
            <a:r>
              <a:rPr lang="en-US" sz="1800" dirty="0">
                <a:solidFill>
                  <a:schemeClr val="tx1"/>
                </a:solidFill>
                <a:latin typeface="Georgia"/>
                <a:cs typeface="Georgia"/>
              </a:rPr>
              <a:t>o</a:t>
            </a:r>
            <a:r>
              <a:rPr lang="en-US" sz="1800" spc="-5" dirty="0">
                <a:solidFill>
                  <a:schemeClr val="tx1"/>
                </a:solidFill>
                <a:latin typeface="Georgia"/>
                <a:cs typeface="Georgia"/>
              </a:rPr>
              <a:t>na</a:t>
            </a:r>
            <a:r>
              <a:rPr lang="en-US" sz="1800" dirty="0">
                <a:solidFill>
                  <a:schemeClr val="tx1"/>
                </a:solidFill>
                <a:latin typeface="Georgia"/>
                <a:cs typeface="Georgia"/>
              </a:rPr>
              <a:t>ls </a:t>
            </a:r>
            <a:r>
              <a:rPr lang="en-US" sz="1800" spc="-5" dirty="0">
                <a:solidFill>
                  <a:schemeClr val="tx1"/>
                </a:solidFill>
                <a:latin typeface="Georgia"/>
                <a:cs typeface="Georgia"/>
              </a:rPr>
              <a:t>i</a:t>
            </a:r>
            <a:r>
              <a:rPr lang="en-US" sz="1800" dirty="0">
                <a:solidFill>
                  <a:schemeClr val="tx1"/>
                </a:solidFill>
                <a:latin typeface="Georgia"/>
                <a:cs typeface="Georgia"/>
              </a:rPr>
              <a:t>n</a:t>
            </a:r>
            <a:r>
              <a:rPr lang="en-US" sz="1800" spc="-5" dirty="0">
                <a:solidFill>
                  <a:schemeClr val="tx1"/>
                </a:solidFill>
                <a:latin typeface="Georgia"/>
                <a:cs typeface="Georgia"/>
              </a:rPr>
              <a:t> </a:t>
            </a:r>
            <a:r>
              <a:rPr lang="en-US" sz="1800" dirty="0">
                <a:solidFill>
                  <a:schemeClr val="tx1"/>
                </a:solidFill>
                <a:latin typeface="Georgia"/>
                <a:cs typeface="Georgia"/>
              </a:rPr>
              <a:t>the</a:t>
            </a:r>
            <a:r>
              <a:rPr lang="en-US" sz="1800" spc="-5" dirty="0">
                <a:solidFill>
                  <a:schemeClr val="tx1"/>
                </a:solidFill>
                <a:latin typeface="Georgia"/>
                <a:cs typeface="Georgia"/>
              </a:rPr>
              <a:t>i</a:t>
            </a:r>
            <a:r>
              <a:rPr lang="en-US" sz="1800" dirty="0">
                <a:solidFill>
                  <a:schemeClr val="tx1"/>
                </a:solidFill>
                <a:latin typeface="Georgia"/>
                <a:cs typeface="Georgia"/>
              </a:rPr>
              <a:t>r</a:t>
            </a:r>
            <a:r>
              <a:rPr lang="en-US" sz="1800" spc="-5" dirty="0">
                <a:solidFill>
                  <a:schemeClr val="tx1"/>
                </a:solidFill>
                <a:latin typeface="Georgia"/>
                <a:cs typeface="Georgia"/>
              </a:rPr>
              <a:t> </a:t>
            </a:r>
            <a:r>
              <a:rPr lang="en-US" sz="1800" dirty="0">
                <a:solidFill>
                  <a:schemeClr val="tx1"/>
                </a:solidFill>
                <a:latin typeface="Georgia"/>
                <a:cs typeface="Georgia"/>
              </a:rPr>
              <a:t>o</a:t>
            </a:r>
            <a:r>
              <a:rPr lang="en-US" sz="1800" spc="-5" dirty="0">
                <a:solidFill>
                  <a:schemeClr val="tx1"/>
                </a:solidFill>
                <a:latin typeface="Georgia"/>
                <a:cs typeface="Georgia"/>
              </a:rPr>
              <a:t>r</a:t>
            </a:r>
            <a:r>
              <a:rPr lang="en-US" sz="1800" dirty="0">
                <a:solidFill>
                  <a:schemeClr val="tx1"/>
                </a:solidFill>
                <a:latin typeface="Georgia"/>
                <a:cs typeface="Georgia"/>
              </a:rPr>
              <a:t>g</a:t>
            </a:r>
            <a:r>
              <a:rPr lang="en-US" sz="1800" spc="-5" dirty="0">
                <a:solidFill>
                  <a:schemeClr val="tx1"/>
                </a:solidFill>
                <a:latin typeface="Georgia"/>
                <a:cs typeface="Georgia"/>
              </a:rPr>
              <a:t>aniza</a:t>
            </a:r>
            <a:r>
              <a:rPr lang="en-US" sz="1800" dirty="0">
                <a:solidFill>
                  <a:schemeClr val="tx1"/>
                </a:solidFill>
                <a:latin typeface="Georgia"/>
                <a:cs typeface="Georgia"/>
              </a:rPr>
              <a:t>t</a:t>
            </a:r>
            <a:r>
              <a:rPr lang="en-US" sz="1800" spc="-5" dirty="0">
                <a:solidFill>
                  <a:schemeClr val="tx1"/>
                </a:solidFill>
                <a:latin typeface="Georgia"/>
                <a:cs typeface="Georgia"/>
              </a:rPr>
              <a:t>i</a:t>
            </a:r>
            <a:r>
              <a:rPr lang="en-US" sz="1800" dirty="0">
                <a:solidFill>
                  <a:schemeClr val="tx1"/>
                </a:solidFill>
                <a:latin typeface="Georgia"/>
                <a:cs typeface="Georgia"/>
              </a:rPr>
              <a:t>o</a:t>
            </a:r>
            <a:r>
              <a:rPr lang="en-US" sz="1800" spc="-5" dirty="0">
                <a:solidFill>
                  <a:schemeClr val="tx1"/>
                </a:solidFill>
                <a:latin typeface="Georgia"/>
                <a:cs typeface="Georgia"/>
              </a:rPr>
              <a:t>n</a:t>
            </a:r>
            <a:r>
              <a:rPr lang="en-US" sz="1800" dirty="0">
                <a:solidFill>
                  <a:schemeClr val="tx1"/>
                </a:solidFill>
                <a:latin typeface="Georgia"/>
                <a:cs typeface="Georgia"/>
              </a:rPr>
              <a:t>.</a:t>
            </a:r>
          </a:p>
          <a:p>
            <a:pPr marL="495934" indent="-464184">
              <a:lnSpc>
                <a:spcPct val="100000"/>
              </a:lnSpc>
              <a:spcBef>
                <a:spcPts val="1080"/>
              </a:spcBef>
              <a:buClr>
                <a:srgbClr val="FFFFFF"/>
              </a:buClr>
              <a:buFont typeface="Wingdings" pitchFamily="2" charset="2"/>
              <a:buChar char="Ø"/>
              <a:tabLst>
                <a:tab pos="496570" algn="l"/>
              </a:tabLst>
            </a:pPr>
            <a:r>
              <a:rPr lang="en-US" sz="1800" dirty="0">
                <a:solidFill>
                  <a:schemeClr val="tx1"/>
                </a:solidFill>
                <a:latin typeface="Georgia"/>
                <a:cs typeface="Georgia"/>
              </a:rPr>
              <a:t>Sy</a:t>
            </a:r>
            <a:r>
              <a:rPr lang="en-US" sz="1800" spc="-5" dirty="0">
                <a:solidFill>
                  <a:schemeClr val="tx1"/>
                </a:solidFill>
                <a:latin typeface="Georgia"/>
                <a:cs typeface="Georgia"/>
              </a:rPr>
              <a:t>n</a:t>
            </a:r>
            <a:r>
              <a:rPr lang="en-US" sz="1800" dirty="0">
                <a:solidFill>
                  <a:schemeClr val="tx1"/>
                </a:solidFill>
                <a:latin typeface="Georgia"/>
                <a:cs typeface="Georgia"/>
              </a:rPr>
              <a:t>thes</a:t>
            </a:r>
            <a:r>
              <a:rPr lang="en-US" sz="1800" spc="-5" dirty="0">
                <a:solidFill>
                  <a:schemeClr val="tx1"/>
                </a:solidFill>
                <a:latin typeface="Georgia"/>
                <a:cs typeface="Georgia"/>
              </a:rPr>
              <a:t>iz</a:t>
            </a:r>
            <a:r>
              <a:rPr lang="en-US" sz="1800" dirty="0">
                <a:solidFill>
                  <a:schemeClr val="tx1"/>
                </a:solidFill>
                <a:latin typeface="Georgia"/>
                <a:cs typeface="Georgia"/>
              </a:rPr>
              <a:t>e the eth</a:t>
            </a:r>
            <a:r>
              <a:rPr lang="en-US" sz="1800" spc="-5" dirty="0">
                <a:solidFill>
                  <a:schemeClr val="tx1"/>
                </a:solidFill>
                <a:latin typeface="Georgia"/>
                <a:cs typeface="Georgia"/>
              </a:rPr>
              <a:t>i</a:t>
            </a:r>
            <a:r>
              <a:rPr lang="en-US" sz="1800" dirty="0">
                <a:solidFill>
                  <a:schemeClr val="tx1"/>
                </a:solidFill>
                <a:latin typeface="Georgia"/>
                <a:cs typeface="Georgia"/>
              </a:rPr>
              <a:t>c</a:t>
            </a:r>
            <a:r>
              <a:rPr lang="en-US" sz="1800" spc="-5" dirty="0">
                <a:solidFill>
                  <a:schemeClr val="tx1"/>
                </a:solidFill>
                <a:latin typeface="Georgia"/>
                <a:cs typeface="Georgia"/>
              </a:rPr>
              <a:t>a</a:t>
            </a:r>
            <a:r>
              <a:rPr lang="en-US" sz="1800" dirty="0">
                <a:solidFill>
                  <a:schemeClr val="tx1"/>
                </a:solidFill>
                <a:latin typeface="Georgia"/>
                <a:cs typeface="Georgia"/>
              </a:rPr>
              <a:t>l d</a:t>
            </a:r>
            <a:r>
              <a:rPr lang="en-US" sz="1800" spc="-5" dirty="0">
                <a:solidFill>
                  <a:schemeClr val="tx1"/>
                </a:solidFill>
                <a:latin typeface="Georgia"/>
                <a:cs typeface="Georgia"/>
              </a:rPr>
              <a:t>im</a:t>
            </a:r>
            <a:r>
              <a:rPr lang="en-US" sz="1800" dirty="0">
                <a:solidFill>
                  <a:schemeClr val="tx1"/>
                </a:solidFill>
                <a:latin typeface="Georgia"/>
                <a:cs typeface="Georgia"/>
              </a:rPr>
              <a:t>e</a:t>
            </a:r>
            <a:r>
              <a:rPr lang="en-US" sz="1800" spc="-5" dirty="0">
                <a:solidFill>
                  <a:schemeClr val="tx1"/>
                </a:solidFill>
                <a:latin typeface="Georgia"/>
                <a:cs typeface="Georgia"/>
              </a:rPr>
              <a:t>n</a:t>
            </a:r>
            <a:r>
              <a:rPr lang="en-US" sz="1800" dirty="0">
                <a:solidFill>
                  <a:schemeClr val="tx1"/>
                </a:solidFill>
                <a:latin typeface="Georgia"/>
                <a:cs typeface="Georgia"/>
              </a:rPr>
              <a:t>s</a:t>
            </a:r>
            <a:r>
              <a:rPr lang="en-US" sz="1800" spc="-5" dirty="0">
                <a:solidFill>
                  <a:schemeClr val="tx1"/>
                </a:solidFill>
                <a:latin typeface="Georgia"/>
                <a:cs typeface="Georgia"/>
              </a:rPr>
              <a:t>i</a:t>
            </a:r>
            <a:r>
              <a:rPr lang="en-US" sz="1800" dirty="0">
                <a:solidFill>
                  <a:schemeClr val="tx1"/>
                </a:solidFill>
                <a:latin typeface="Georgia"/>
                <a:cs typeface="Georgia"/>
              </a:rPr>
              <a:t>o</a:t>
            </a:r>
            <a:r>
              <a:rPr lang="en-US" sz="1800" spc="-5" dirty="0">
                <a:solidFill>
                  <a:schemeClr val="tx1"/>
                </a:solidFill>
                <a:latin typeface="Georgia"/>
                <a:cs typeface="Georgia"/>
              </a:rPr>
              <a:t>n</a:t>
            </a:r>
            <a:r>
              <a:rPr lang="en-US" sz="1800" dirty="0">
                <a:solidFill>
                  <a:schemeClr val="tx1"/>
                </a:solidFill>
                <a:latin typeface="Georgia"/>
                <a:cs typeface="Georgia"/>
              </a:rPr>
              <a:t>s of d</a:t>
            </a:r>
            <a:r>
              <a:rPr lang="en-US" sz="1800" spc="-5" dirty="0">
                <a:solidFill>
                  <a:schemeClr val="tx1"/>
                </a:solidFill>
                <a:latin typeface="Georgia"/>
                <a:cs typeface="Georgia"/>
              </a:rPr>
              <a:t>a</a:t>
            </a:r>
            <a:r>
              <a:rPr lang="en-US" sz="1800" dirty="0">
                <a:solidFill>
                  <a:schemeClr val="tx1"/>
                </a:solidFill>
                <a:latin typeface="Georgia"/>
                <a:cs typeface="Georgia"/>
              </a:rPr>
              <a:t>ta</a:t>
            </a:r>
            <a:r>
              <a:rPr lang="en-US" sz="1800" spc="-5" dirty="0">
                <a:solidFill>
                  <a:schemeClr val="tx1"/>
                </a:solidFill>
                <a:latin typeface="Georgia"/>
                <a:cs typeface="Georgia"/>
              </a:rPr>
              <a:t> </a:t>
            </a:r>
            <a:r>
              <a:rPr lang="en-US" sz="1800" dirty="0">
                <a:solidFill>
                  <a:schemeClr val="tx1"/>
                </a:solidFill>
                <a:latin typeface="Georgia"/>
                <a:cs typeface="Georgia"/>
              </a:rPr>
              <a:t>sc</a:t>
            </a:r>
            <a:r>
              <a:rPr lang="en-US" sz="1800" spc="-5" dirty="0">
                <a:solidFill>
                  <a:schemeClr val="tx1"/>
                </a:solidFill>
                <a:latin typeface="Georgia"/>
                <a:cs typeface="Georgia"/>
              </a:rPr>
              <a:t>i</a:t>
            </a:r>
            <a:r>
              <a:rPr lang="en-US" sz="1800" dirty="0">
                <a:solidFill>
                  <a:schemeClr val="tx1"/>
                </a:solidFill>
                <a:latin typeface="Georgia"/>
                <a:cs typeface="Georgia"/>
              </a:rPr>
              <a:t>e</a:t>
            </a:r>
            <a:r>
              <a:rPr lang="en-US" sz="1800" spc="-5" dirty="0">
                <a:solidFill>
                  <a:schemeClr val="tx1"/>
                </a:solidFill>
                <a:latin typeface="Georgia"/>
                <a:cs typeface="Georgia"/>
              </a:rPr>
              <a:t>n</a:t>
            </a:r>
            <a:r>
              <a:rPr lang="en-US" sz="1800" dirty="0">
                <a:solidFill>
                  <a:schemeClr val="tx1"/>
                </a:solidFill>
                <a:latin typeface="Georgia"/>
                <a:cs typeface="Georgia"/>
              </a:rPr>
              <a:t>ce p</a:t>
            </a:r>
            <a:r>
              <a:rPr lang="en-US" sz="1800" spc="-5" dirty="0">
                <a:solidFill>
                  <a:schemeClr val="tx1"/>
                </a:solidFill>
                <a:latin typeface="Georgia"/>
                <a:cs typeface="Georgia"/>
              </a:rPr>
              <a:t>ra</a:t>
            </a:r>
            <a:r>
              <a:rPr lang="en-US" sz="1800" dirty="0">
                <a:solidFill>
                  <a:schemeClr val="tx1"/>
                </a:solidFill>
                <a:latin typeface="Georgia"/>
                <a:cs typeface="Georgia"/>
              </a:rPr>
              <a:t>ct</a:t>
            </a:r>
            <a:r>
              <a:rPr lang="en-US" sz="1800" spc="-5" dirty="0">
                <a:solidFill>
                  <a:schemeClr val="tx1"/>
                </a:solidFill>
                <a:latin typeface="Georgia"/>
                <a:cs typeface="Georgia"/>
              </a:rPr>
              <a:t>i</a:t>
            </a:r>
            <a:r>
              <a:rPr lang="en-US" sz="1800" dirty="0">
                <a:solidFill>
                  <a:schemeClr val="tx1"/>
                </a:solidFill>
                <a:latin typeface="Georgia"/>
                <a:cs typeface="Georgia"/>
              </a:rPr>
              <a:t>ce.</a:t>
            </a:r>
          </a:p>
          <a:p>
            <a:pPr marL="12700" marR="264160">
              <a:lnSpc>
                <a:spcPts val="2630"/>
              </a:lnSpc>
            </a:pPr>
            <a:endParaRPr lang="en-US" sz="1600" dirty="0"/>
          </a:p>
        </p:txBody>
      </p:sp>
      <p:sp>
        <p:nvSpPr>
          <p:cNvPr id="8" name="Division Name, if applicable"/>
          <p:cNvSpPr>
            <a:spLocks noGrp="1"/>
          </p:cNvSpPr>
          <p:nvPr>
            <p:ph type="body" sz="quarter" idx="21"/>
          </p:nvPr>
        </p:nvSpPr>
        <p:spPr>
          <a:xfrm>
            <a:off x="1971178" y="6325996"/>
            <a:ext cx="8907052" cy="359406"/>
          </a:xfrm>
        </p:spPr>
        <p:txBody>
          <a:bodyPr/>
          <a:lstStyle/>
          <a:p>
            <a:endParaRPr lang="en-US" dirty="0"/>
          </a:p>
        </p:txBody>
      </p:sp>
    </p:spTree>
    <p:extLst>
      <p:ext uri="{BB962C8B-B14F-4D97-AF65-F5344CB8AC3E}">
        <p14:creationId xmlns:p14="http://schemas.microsoft.com/office/powerpoint/2010/main" val="21244893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p:cNvSpPr>
            <a:spLocks noGrp="1"/>
          </p:cNvSpPr>
          <p:nvPr>
            <p:ph type="title"/>
          </p:nvPr>
        </p:nvSpPr>
        <p:spPr>
          <a:xfrm>
            <a:off x="457200" y="253938"/>
            <a:ext cx="11277600" cy="553998"/>
          </a:xfrm>
        </p:spPr>
        <p:txBody>
          <a:bodyPr/>
          <a:lstStyle/>
          <a:p>
            <a:r>
              <a:rPr lang="en-US" b="1" dirty="0">
                <a:latin typeface="Georgia" panose="02040502050405020303" pitchFamily="18" charset="0"/>
              </a:rPr>
              <a:t>IST-736:Text Mining</a:t>
            </a:r>
          </a:p>
        </p:txBody>
      </p:sp>
      <p:sp>
        <p:nvSpPr>
          <p:cNvPr id="7" name="Content Placeholder 6"/>
          <p:cNvSpPr>
            <a:spLocks noGrp="1"/>
          </p:cNvSpPr>
          <p:nvPr>
            <p:ph sz="quarter" idx="16"/>
          </p:nvPr>
        </p:nvSpPr>
        <p:spPr>
          <a:xfrm>
            <a:off x="457200" y="1093152"/>
            <a:ext cx="10438818" cy="430887"/>
          </a:xfrm>
        </p:spPr>
        <p:txBody>
          <a:bodyPr/>
          <a:lstStyle/>
          <a:p>
            <a:r>
              <a:rPr lang="en-US" sz="2800" b="1" dirty="0" err="1">
                <a:latin typeface="Georgia" panose="02040502050405020303" pitchFamily="18" charset="0"/>
              </a:rPr>
              <a:t>AirBnB</a:t>
            </a:r>
            <a:r>
              <a:rPr lang="en-US" sz="2800" b="1" dirty="0">
                <a:latin typeface="Georgia" panose="02040502050405020303" pitchFamily="18" charset="0"/>
              </a:rPr>
              <a:t> Price Prediction</a:t>
            </a:r>
          </a:p>
        </p:txBody>
      </p:sp>
      <p:pic>
        <p:nvPicPr>
          <p:cNvPr id="2" name="Picture 1">
            <a:extLst>
              <a:ext uri="{FF2B5EF4-FFF2-40B4-BE49-F238E27FC236}">
                <a16:creationId xmlns:a16="http://schemas.microsoft.com/office/drawing/2014/main" id="{0AB0A5B0-69B5-4847-B730-32912B967118}"/>
              </a:ext>
            </a:extLst>
          </p:cNvPr>
          <p:cNvPicPr>
            <a:picLocks noChangeAspect="1"/>
          </p:cNvPicPr>
          <p:nvPr/>
        </p:nvPicPr>
        <p:blipFill>
          <a:blip r:embed="rId3"/>
          <a:stretch>
            <a:fillRect/>
          </a:stretch>
        </p:blipFill>
        <p:spPr>
          <a:xfrm>
            <a:off x="425244" y="1600200"/>
            <a:ext cx="9556955" cy="4440812"/>
          </a:xfrm>
          <a:prstGeom prst="rect">
            <a:avLst/>
          </a:prstGeom>
        </p:spPr>
      </p:pic>
      <p:sp>
        <p:nvSpPr>
          <p:cNvPr id="8" name="Division Name, if applicable"/>
          <p:cNvSpPr>
            <a:spLocks noGrp="1"/>
          </p:cNvSpPr>
          <p:nvPr>
            <p:ph type="body" sz="quarter" idx="21"/>
          </p:nvPr>
        </p:nvSpPr>
        <p:spPr>
          <a:xfrm>
            <a:off x="1971178" y="6325996"/>
            <a:ext cx="8907052" cy="359406"/>
          </a:xfrm>
        </p:spPr>
        <p:txBody>
          <a:bodyPr/>
          <a:lstStyle/>
          <a:p>
            <a:endParaRPr lang="en-US" dirty="0"/>
          </a:p>
        </p:txBody>
      </p:sp>
    </p:spTree>
    <p:extLst>
      <p:ext uri="{BB962C8B-B14F-4D97-AF65-F5344CB8AC3E}">
        <p14:creationId xmlns:p14="http://schemas.microsoft.com/office/powerpoint/2010/main" val="9934583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cNvSpPr>
            <a:spLocks noGrp="1"/>
          </p:cNvSpPr>
          <p:nvPr>
            <p:ph type="sldNum" sz="quarter" idx="10"/>
          </p:nvPr>
        </p:nvSpPr>
        <p:spPr/>
        <p:txBody>
          <a:bodyPr/>
          <a:lstStyle/>
          <a:p>
            <a:fld id="{F343A32A-436A-8143-8894-653E98457856}" type="slidenum">
              <a:rPr lang="en-US" smtClean="0"/>
              <a:pPr/>
              <a:t>5</a:t>
            </a:fld>
            <a:endParaRPr lang="en-US" dirty="0"/>
          </a:p>
        </p:txBody>
      </p:sp>
      <p:sp>
        <p:nvSpPr>
          <p:cNvPr id="5" name="Slide Title"/>
          <p:cNvSpPr>
            <a:spLocks noGrp="1"/>
          </p:cNvSpPr>
          <p:nvPr>
            <p:ph type="title"/>
          </p:nvPr>
        </p:nvSpPr>
        <p:spPr>
          <a:xfrm>
            <a:off x="457200" y="253938"/>
            <a:ext cx="11277600" cy="553998"/>
          </a:xfrm>
        </p:spPr>
        <p:txBody>
          <a:bodyPr/>
          <a:lstStyle/>
          <a:p>
            <a:r>
              <a:rPr lang="en-US" b="1" dirty="0">
                <a:latin typeface="Georgia" panose="02040502050405020303" pitchFamily="18" charset="0"/>
              </a:rPr>
              <a:t>Text Mining</a:t>
            </a:r>
            <a:endParaRPr lang="en-US" dirty="0"/>
          </a:p>
        </p:txBody>
      </p:sp>
      <p:sp>
        <p:nvSpPr>
          <p:cNvPr id="7" name="Content Placeholder 6"/>
          <p:cNvSpPr>
            <a:spLocks noGrp="1"/>
          </p:cNvSpPr>
          <p:nvPr>
            <p:ph sz="quarter" idx="16"/>
          </p:nvPr>
        </p:nvSpPr>
        <p:spPr>
          <a:xfrm>
            <a:off x="457200" y="1093152"/>
            <a:ext cx="10438818" cy="369332"/>
          </a:xfrm>
        </p:spPr>
        <p:txBody>
          <a:bodyPr/>
          <a:lstStyle/>
          <a:p>
            <a:r>
              <a:rPr lang="en-US" dirty="0"/>
              <a:t>Goals and Business Questions</a:t>
            </a:r>
          </a:p>
        </p:txBody>
      </p:sp>
      <p:sp>
        <p:nvSpPr>
          <p:cNvPr id="3" name="Main slide content text"/>
          <p:cNvSpPr>
            <a:spLocks noGrp="1"/>
          </p:cNvSpPr>
          <p:nvPr>
            <p:ph type="body" sz="quarter" idx="17"/>
          </p:nvPr>
        </p:nvSpPr>
        <p:spPr>
          <a:xfrm>
            <a:off x="457200" y="1876680"/>
            <a:ext cx="5334000" cy="630557"/>
          </a:xfrm>
        </p:spPr>
        <p:txBody>
          <a:bodyPr/>
          <a:lstStyle/>
          <a:p>
            <a:pPr marL="12700" marR="5080">
              <a:lnSpc>
                <a:spcPts val="2630"/>
              </a:lnSpc>
            </a:pPr>
            <a:endParaRPr lang="en-US" sz="1600" dirty="0">
              <a:latin typeface="Trebuchet MS"/>
              <a:cs typeface="Trebuchet MS"/>
            </a:endParaRPr>
          </a:p>
          <a:p>
            <a:pPr marL="927100" indent="-412750">
              <a:lnSpc>
                <a:spcPts val="2625"/>
              </a:lnSpc>
              <a:buClr>
                <a:srgbClr val="3E3D3C"/>
              </a:buClr>
              <a:buFont typeface="Arial"/>
              <a:buChar char="●"/>
              <a:tabLst>
                <a:tab pos="927100" algn="l"/>
              </a:tabLst>
            </a:pPr>
            <a:endParaRPr lang="en-US" sz="1600" dirty="0"/>
          </a:p>
        </p:txBody>
      </p:sp>
      <p:sp>
        <p:nvSpPr>
          <p:cNvPr id="8" name="Division Name, if applicable"/>
          <p:cNvSpPr>
            <a:spLocks noGrp="1"/>
          </p:cNvSpPr>
          <p:nvPr>
            <p:ph type="body" sz="quarter" idx="21"/>
          </p:nvPr>
        </p:nvSpPr>
        <p:spPr/>
        <p:txBody>
          <a:bodyPr/>
          <a:lstStyle/>
          <a:p>
            <a:endParaRPr lang="en-US" dirty="0"/>
          </a:p>
        </p:txBody>
      </p:sp>
      <p:pic>
        <p:nvPicPr>
          <p:cNvPr id="9" name="Picture 8">
            <a:extLst>
              <a:ext uri="{FF2B5EF4-FFF2-40B4-BE49-F238E27FC236}">
                <a16:creationId xmlns:a16="http://schemas.microsoft.com/office/drawing/2014/main" id="{7DCCC197-ACCD-5246-B6D7-66ADED4FFA94}"/>
              </a:ext>
            </a:extLst>
          </p:cNvPr>
          <p:cNvPicPr>
            <a:picLocks noChangeAspect="1"/>
          </p:cNvPicPr>
          <p:nvPr/>
        </p:nvPicPr>
        <p:blipFill>
          <a:blip r:embed="rId3"/>
          <a:stretch>
            <a:fillRect/>
          </a:stretch>
        </p:blipFill>
        <p:spPr>
          <a:xfrm>
            <a:off x="6643687" y="1093152"/>
            <a:ext cx="5086197" cy="4709687"/>
          </a:xfrm>
          <a:prstGeom prst="rect">
            <a:avLst/>
          </a:prstGeom>
        </p:spPr>
      </p:pic>
      <p:sp>
        <p:nvSpPr>
          <p:cNvPr id="2" name="Rectangle 1">
            <a:extLst>
              <a:ext uri="{FF2B5EF4-FFF2-40B4-BE49-F238E27FC236}">
                <a16:creationId xmlns:a16="http://schemas.microsoft.com/office/drawing/2014/main" id="{12BC9A63-D9C8-4D45-83E7-99DB8DE8789F}"/>
              </a:ext>
            </a:extLst>
          </p:cNvPr>
          <p:cNvSpPr/>
          <p:nvPr/>
        </p:nvSpPr>
        <p:spPr>
          <a:xfrm>
            <a:off x="228600" y="1747699"/>
            <a:ext cx="5867400" cy="2831544"/>
          </a:xfrm>
          <a:prstGeom prst="rect">
            <a:avLst/>
          </a:prstGeom>
        </p:spPr>
        <p:txBody>
          <a:bodyPr wrap="square">
            <a:spAutoFit/>
          </a:bodyPr>
          <a:lstStyle/>
          <a:p>
            <a:pPr>
              <a:spcAft>
                <a:spcPts val="600"/>
              </a:spcAft>
              <a:buFont typeface="Wingdings" pitchFamily="2" charset="2"/>
              <a:buChar char="§"/>
            </a:pPr>
            <a:r>
              <a:rPr lang="en-US" sz="2800" dirty="0"/>
              <a:t>What are the positive and negative reviews (based on review text).</a:t>
            </a:r>
          </a:p>
          <a:p>
            <a:pPr>
              <a:spcAft>
                <a:spcPts val="600"/>
              </a:spcAft>
              <a:buFont typeface="Wingdings" pitchFamily="2" charset="2"/>
              <a:buChar char="§"/>
            </a:pPr>
            <a:r>
              <a:rPr lang="en-US" sz="2800" dirty="0"/>
              <a:t>What are the main factors that influence Airbnb renting price.</a:t>
            </a:r>
          </a:p>
          <a:p>
            <a:pPr>
              <a:spcAft>
                <a:spcPts val="600"/>
              </a:spcAft>
              <a:buFont typeface="Wingdings" pitchFamily="2" charset="2"/>
              <a:buChar char="§"/>
            </a:pPr>
            <a:r>
              <a:rPr lang="en-US" sz="2800" dirty="0"/>
              <a:t>Correlation between reviews, scores and locations vs price.</a:t>
            </a:r>
          </a:p>
        </p:txBody>
      </p:sp>
    </p:spTree>
    <p:extLst>
      <p:ext uri="{BB962C8B-B14F-4D97-AF65-F5344CB8AC3E}">
        <p14:creationId xmlns:p14="http://schemas.microsoft.com/office/powerpoint/2010/main" val="31304806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78C168D-E0A2-4443-BDBC-A6EB976977AD}"/>
              </a:ext>
            </a:extLst>
          </p:cNvPr>
          <p:cNvPicPr>
            <a:picLocks noChangeAspect="1"/>
          </p:cNvPicPr>
          <p:nvPr/>
        </p:nvPicPr>
        <p:blipFill>
          <a:blip r:embed="rId3"/>
          <a:stretch>
            <a:fillRect/>
          </a:stretch>
        </p:blipFill>
        <p:spPr>
          <a:xfrm>
            <a:off x="152400" y="963362"/>
            <a:ext cx="6019799" cy="2975318"/>
          </a:xfrm>
          <a:prstGeom prst="rect">
            <a:avLst/>
          </a:prstGeom>
        </p:spPr>
      </p:pic>
      <p:sp>
        <p:nvSpPr>
          <p:cNvPr id="12" name="Title 11">
            <a:extLst>
              <a:ext uri="{FF2B5EF4-FFF2-40B4-BE49-F238E27FC236}">
                <a16:creationId xmlns:a16="http://schemas.microsoft.com/office/drawing/2014/main" id="{EBCFB430-26E7-7246-A181-B07E7A7CC90C}"/>
              </a:ext>
            </a:extLst>
          </p:cNvPr>
          <p:cNvSpPr>
            <a:spLocks noGrp="1"/>
          </p:cNvSpPr>
          <p:nvPr>
            <p:ph type="title"/>
          </p:nvPr>
        </p:nvSpPr>
        <p:spPr>
          <a:xfrm>
            <a:off x="530225" y="305369"/>
            <a:ext cx="11131549" cy="553998"/>
          </a:xfrm>
        </p:spPr>
        <p:txBody>
          <a:bodyPr/>
          <a:lstStyle/>
          <a:p>
            <a:r>
              <a:rPr lang="en-US" dirty="0"/>
              <a:t>Text Mining</a:t>
            </a:r>
          </a:p>
        </p:txBody>
      </p:sp>
      <p:pic>
        <p:nvPicPr>
          <p:cNvPr id="13" name="Picture 12">
            <a:extLst>
              <a:ext uri="{FF2B5EF4-FFF2-40B4-BE49-F238E27FC236}">
                <a16:creationId xmlns:a16="http://schemas.microsoft.com/office/drawing/2014/main" id="{3DE6F6F5-DD8D-7D42-A92D-F3E3843B79C2}"/>
              </a:ext>
            </a:extLst>
          </p:cNvPr>
          <p:cNvPicPr>
            <a:picLocks noChangeAspect="1"/>
          </p:cNvPicPr>
          <p:nvPr/>
        </p:nvPicPr>
        <p:blipFill>
          <a:blip r:embed="rId4"/>
          <a:stretch>
            <a:fillRect/>
          </a:stretch>
        </p:blipFill>
        <p:spPr>
          <a:xfrm>
            <a:off x="6172199" y="915700"/>
            <a:ext cx="6026921" cy="3069782"/>
          </a:xfrm>
          <a:prstGeom prst="rect">
            <a:avLst/>
          </a:prstGeom>
        </p:spPr>
      </p:pic>
      <p:pic>
        <p:nvPicPr>
          <p:cNvPr id="14" name="Picture 13">
            <a:extLst>
              <a:ext uri="{FF2B5EF4-FFF2-40B4-BE49-F238E27FC236}">
                <a16:creationId xmlns:a16="http://schemas.microsoft.com/office/drawing/2014/main" id="{4C55B63B-759B-A546-896C-5826D1A622D6}"/>
              </a:ext>
            </a:extLst>
          </p:cNvPr>
          <p:cNvPicPr>
            <a:picLocks noChangeAspect="1"/>
          </p:cNvPicPr>
          <p:nvPr/>
        </p:nvPicPr>
        <p:blipFill>
          <a:blip r:embed="rId5"/>
          <a:stretch>
            <a:fillRect/>
          </a:stretch>
        </p:blipFill>
        <p:spPr>
          <a:xfrm>
            <a:off x="106253" y="3985483"/>
            <a:ext cx="5959695" cy="2182276"/>
          </a:xfrm>
          <a:prstGeom prst="rect">
            <a:avLst/>
          </a:prstGeom>
        </p:spPr>
      </p:pic>
      <p:pic>
        <p:nvPicPr>
          <p:cNvPr id="15" name="Picture 14">
            <a:extLst>
              <a:ext uri="{FF2B5EF4-FFF2-40B4-BE49-F238E27FC236}">
                <a16:creationId xmlns:a16="http://schemas.microsoft.com/office/drawing/2014/main" id="{06B231AA-7DF1-4D43-9FA9-8F0CE0A665AB}"/>
              </a:ext>
            </a:extLst>
          </p:cNvPr>
          <p:cNvPicPr>
            <a:picLocks noChangeAspect="1"/>
          </p:cNvPicPr>
          <p:nvPr/>
        </p:nvPicPr>
        <p:blipFill>
          <a:blip r:embed="rId6"/>
          <a:stretch>
            <a:fillRect/>
          </a:stretch>
        </p:blipFill>
        <p:spPr>
          <a:xfrm>
            <a:off x="6172199" y="4004392"/>
            <a:ext cx="6019801" cy="21905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cNvSpPr>
            <a:spLocks noGrp="1"/>
          </p:cNvSpPr>
          <p:nvPr>
            <p:ph type="sldNum" sz="quarter" idx="10"/>
          </p:nvPr>
        </p:nvSpPr>
        <p:spPr/>
        <p:txBody>
          <a:bodyPr/>
          <a:lstStyle/>
          <a:p>
            <a:fld id="{F343A32A-436A-8143-8894-653E98457856}" type="slidenum">
              <a:rPr lang="en-US" smtClean="0"/>
              <a:pPr/>
              <a:t>7</a:t>
            </a:fld>
            <a:endParaRPr lang="en-US" dirty="0"/>
          </a:p>
        </p:txBody>
      </p:sp>
      <p:sp>
        <p:nvSpPr>
          <p:cNvPr id="5" name="Slide Title"/>
          <p:cNvSpPr>
            <a:spLocks noGrp="1"/>
          </p:cNvSpPr>
          <p:nvPr>
            <p:ph type="title"/>
          </p:nvPr>
        </p:nvSpPr>
        <p:spPr>
          <a:xfrm>
            <a:off x="457200" y="253938"/>
            <a:ext cx="11277600" cy="553998"/>
          </a:xfrm>
        </p:spPr>
        <p:txBody>
          <a:bodyPr/>
          <a:lstStyle/>
          <a:p>
            <a:r>
              <a:rPr lang="en-US" b="1" dirty="0">
                <a:latin typeface="Georgia" panose="02040502050405020303" pitchFamily="18" charset="0"/>
              </a:rPr>
              <a:t>Text Mining</a:t>
            </a:r>
            <a:endParaRPr lang="en-US" dirty="0"/>
          </a:p>
        </p:txBody>
      </p:sp>
      <p:sp>
        <p:nvSpPr>
          <p:cNvPr id="7" name="Content Placeholder 6"/>
          <p:cNvSpPr>
            <a:spLocks noGrp="1"/>
          </p:cNvSpPr>
          <p:nvPr>
            <p:ph sz="quarter" idx="16"/>
          </p:nvPr>
        </p:nvSpPr>
        <p:spPr>
          <a:xfrm>
            <a:off x="457200" y="1093152"/>
            <a:ext cx="10438818" cy="369332"/>
          </a:xfrm>
        </p:spPr>
        <p:txBody>
          <a:bodyPr/>
          <a:lstStyle/>
          <a:p>
            <a:r>
              <a:rPr lang="en-US" dirty="0"/>
              <a:t>Learning Outcomes</a:t>
            </a:r>
          </a:p>
        </p:txBody>
      </p:sp>
      <p:sp>
        <p:nvSpPr>
          <p:cNvPr id="3" name="Main slide content text"/>
          <p:cNvSpPr>
            <a:spLocks noGrp="1"/>
          </p:cNvSpPr>
          <p:nvPr>
            <p:ph type="body" sz="quarter" idx="17"/>
          </p:nvPr>
        </p:nvSpPr>
        <p:spPr>
          <a:xfrm>
            <a:off x="457200" y="1876680"/>
            <a:ext cx="5334000" cy="630557"/>
          </a:xfrm>
        </p:spPr>
        <p:txBody>
          <a:bodyPr/>
          <a:lstStyle/>
          <a:p>
            <a:pPr marL="12700" marR="5080">
              <a:lnSpc>
                <a:spcPts val="2630"/>
              </a:lnSpc>
            </a:pPr>
            <a:endParaRPr lang="en-US" sz="1600" dirty="0">
              <a:latin typeface="Trebuchet MS"/>
              <a:cs typeface="Trebuchet MS"/>
            </a:endParaRPr>
          </a:p>
          <a:p>
            <a:pPr marL="927100" indent="-412750">
              <a:lnSpc>
                <a:spcPts val="2625"/>
              </a:lnSpc>
              <a:buClr>
                <a:srgbClr val="3E3D3C"/>
              </a:buClr>
              <a:buFont typeface="Arial"/>
              <a:buChar char="●"/>
              <a:tabLst>
                <a:tab pos="927100" algn="l"/>
              </a:tabLst>
            </a:pPr>
            <a:endParaRPr lang="en-US" sz="1600" dirty="0"/>
          </a:p>
        </p:txBody>
      </p:sp>
      <p:sp>
        <p:nvSpPr>
          <p:cNvPr id="8" name="Division Name, if applicable"/>
          <p:cNvSpPr>
            <a:spLocks noGrp="1"/>
          </p:cNvSpPr>
          <p:nvPr>
            <p:ph type="body" sz="quarter" idx="21"/>
          </p:nvPr>
        </p:nvSpPr>
        <p:spPr>
          <a:xfrm>
            <a:off x="1988966" y="6334354"/>
            <a:ext cx="8298034" cy="359406"/>
          </a:xfrm>
        </p:spPr>
        <p:txBody>
          <a:bodyPr/>
          <a:lstStyle/>
          <a:p>
            <a:endParaRPr lang="en-US" dirty="0"/>
          </a:p>
        </p:txBody>
      </p:sp>
      <p:sp>
        <p:nvSpPr>
          <p:cNvPr id="2" name="Rectangle 1">
            <a:extLst>
              <a:ext uri="{FF2B5EF4-FFF2-40B4-BE49-F238E27FC236}">
                <a16:creationId xmlns:a16="http://schemas.microsoft.com/office/drawing/2014/main" id="{12BC9A63-D9C8-4D45-83E7-99DB8DE8789F}"/>
              </a:ext>
            </a:extLst>
          </p:cNvPr>
          <p:cNvSpPr/>
          <p:nvPr/>
        </p:nvSpPr>
        <p:spPr>
          <a:xfrm>
            <a:off x="228600" y="1747698"/>
            <a:ext cx="11963400" cy="3262432"/>
          </a:xfrm>
          <a:prstGeom prst="rect">
            <a:avLst/>
          </a:prstGeom>
        </p:spPr>
        <p:txBody>
          <a:bodyPr wrap="square">
            <a:spAutoFit/>
          </a:bodyPr>
          <a:lstStyle/>
          <a:p>
            <a:pPr marL="0" lvl="8" indent="-285750">
              <a:spcAft>
                <a:spcPts val="600"/>
              </a:spcAft>
              <a:buFont typeface="Wingdings" pitchFamily="2" charset="2"/>
              <a:buChar char="§"/>
            </a:pPr>
            <a:r>
              <a:rPr lang="en-US" sz="2800" dirty="0"/>
              <a:t>This project required understanding a business problem, gathering the required data, performing analysis, implementing solutions, and measuring any success of the outcomes. </a:t>
            </a:r>
          </a:p>
          <a:p>
            <a:pPr marL="0" lvl="8" indent="-285750">
              <a:spcAft>
                <a:spcPts val="600"/>
              </a:spcAft>
              <a:buFont typeface="Wingdings" pitchFamily="2" charset="2"/>
              <a:buChar char="§"/>
            </a:pPr>
            <a:r>
              <a:rPr lang="en-US" sz="2800" dirty="0"/>
              <a:t>Used Vader sentiment Analysis framework to calculate review polarity scores .</a:t>
            </a:r>
          </a:p>
          <a:p>
            <a:pPr marL="0" lvl="8" indent="-285750">
              <a:spcAft>
                <a:spcPts val="600"/>
              </a:spcAft>
              <a:buFont typeface="Wingdings" pitchFamily="2" charset="2"/>
              <a:buChar char="§"/>
            </a:pPr>
            <a:r>
              <a:rPr lang="en-US" sz="2800" dirty="0"/>
              <a:t>Three Classifier models like Multinomial Naïve Bayes (MNB), Bernoulli Naïve Bayes (BNB) and linear Support Vector Classifier (SVC) models were used for predictive modelling </a:t>
            </a:r>
          </a:p>
        </p:txBody>
      </p:sp>
    </p:spTree>
    <p:extLst>
      <p:ext uri="{BB962C8B-B14F-4D97-AF65-F5344CB8AC3E}">
        <p14:creationId xmlns:p14="http://schemas.microsoft.com/office/powerpoint/2010/main" val="3256955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0" y="0"/>
            <a:ext cx="0" cy="914400"/>
          </a:xfrm>
          <a:custGeom>
            <a:avLst/>
            <a:gdLst/>
            <a:ahLst/>
            <a:cxnLst/>
            <a:rect l="l" t="t" r="r" b="b"/>
            <a:pathLst>
              <a:path h="914400">
                <a:moveTo>
                  <a:pt x="0" y="914399"/>
                </a:moveTo>
                <a:lnTo>
                  <a:pt x="0" y="0"/>
                </a:lnTo>
                <a:lnTo>
                  <a:pt x="0" y="914399"/>
                </a:lnTo>
                <a:close/>
              </a:path>
            </a:pathLst>
          </a:custGeom>
          <a:solidFill>
            <a:srgbClr val="D44400"/>
          </a:solidFill>
        </p:spPr>
        <p:txBody>
          <a:bodyPr wrap="square" lIns="0" tIns="0" rIns="0" bIns="0" rtlCol="0"/>
          <a:lstStyle/>
          <a:p>
            <a:endParaRPr/>
          </a:p>
        </p:txBody>
      </p:sp>
      <p:sp>
        <p:nvSpPr>
          <p:cNvPr id="3" name="object 3"/>
          <p:cNvSpPr/>
          <p:nvPr/>
        </p:nvSpPr>
        <p:spPr>
          <a:xfrm>
            <a:off x="0" y="0"/>
            <a:ext cx="6096000" cy="6196965"/>
          </a:xfrm>
          <a:custGeom>
            <a:avLst/>
            <a:gdLst/>
            <a:ahLst/>
            <a:cxnLst/>
            <a:rect l="l" t="t" r="r" b="b"/>
            <a:pathLst>
              <a:path w="6096000" h="6196965">
                <a:moveTo>
                  <a:pt x="0" y="6196916"/>
                </a:moveTo>
                <a:lnTo>
                  <a:pt x="6095999" y="6196916"/>
                </a:lnTo>
                <a:lnTo>
                  <a:pt x="6095999" y="0"/>
                </a:lnTo>
                <a:lnTo>
                  <a:pt x="0" y="0"/>
                </a:lnTo>
                <a:lnTo>
                  <a:pt x="0" y="6196916"/>
                </a:lnTo>
                <a:close/>
              </a:path>
            </a:pathLst>
          </a:custGeom>
          <a:solidFill>
            <a:srgbClr val="D44400"/>
          </a:solidFill>
        </p:spPr>
        <p:txBody>
          <a:bodyPr wrap="square" lIns="0" tIns="0" rIns="0" bIns="0" rtlCol="0"/>
          <a:lstStyle/>
          <a:p>
            <a:endParaRPr/>
          </a:p>
        </p:txBody>
      </p:sp>
      <p:sp>
        <p:nvSpPr>
          <p:cNvPr id="4" name="object 4"/>
          <p:cNvSpPr/>
          <p:nvPr/>
        </p:nvSpPr>
        <p:spPr>
          <a:xfrm>
            <a:off x="0" y="6196916"/>
            <a:ext cx="12192000" cy="661670"/>
          </a:xfrm>
          <a:custGeom>
            <a:avLst/>
            <a:gdLst/>
            <a:ahLst/>
            <a:cxnLst/>
            <a:rect l="l" t="t" r="r" b="b"/>
            <a:pathLst>
              <a:path w="12192000" h="661670">
                <a:moveTo>
                  <a:pt x="0" y="661083"/>
                </a:moveTo>
                <a:lnTo>
                  <a:pt x="12191999" y="661083"/>
                </a:lnTo>
                <a:lnTo>
                  <a:pt x="12191999" y="0"/>
                </a:lnTo>
                <a:lnTo>
                  <a:pt x="0" y="0"/>
                </a:lnTo>
                <a:lnTo>
                  <a:pt x="0" y="661083"/>
                </a:lnTo>
                <a:close/>
              </a:path>
            </a:pathLst>
          </a:custGeom>
          <a:solidFill>
            <a:srgbClr val="FFFFFF"/>
          </a:solidFill>
        </p:spPr>
        <p:txBody>
          <a:bodyPr wrap="square" lIns="0" tIns="0" rIns="0" bIns="0" rtlCol="0"/>
          <a:lstStyle/>
          <a:p>
            <a:endParaRPr/>
          </a:p>
        </p:txBody>
      </p:sp>
      <p:sp>
        <p:nvSpPr>
          <p:cNvPr id="9" name="object 9"/>
          <p:cNvSpPr txBox="1"/>
          <p:nvPr/>
        </p:nvSpPr>
        <p:spPr>
          <a:xfrm>
            <a:off x="530225" y="1489874"/>
            <a:ext cx="3096895" cy="1009650"/>
          </a:xfrm>
          <a:prstGeom prst="rect">
            <a:avLst/>
          </a:prstGeom>
        </p:spPr>
        <p:txBody>
          <a:bodyPr vert="horz" wrap="square" lIns="0" tIns="0" rIns="0" bIns="0" rtlCol="0">
            <a:spAutoFit/>
          </a:bodyPr>
          <a:lstStyle/>
          <a:p>
            <a:pPr marL="12700">
              <a:lnSpc>
                <a:spcPct val="100000"/>
              </a:lnSpc>
            </a:pPr>
            <a:r>
              <a:rPr sz="3600" spc="-5" dirty="0">
                <a:solidFill>
                  <a:srgbClr val="FFFFFF"/>
                </a:solidFill>
                <a:latin typeface="Georgia"/>
                <a:cs typeface="Georgia"/>
              </a:rPr>
              <a:t>I</a:t>
            </a:r>
            <a:r>
              <a:rPr sz="3600" dirty="0">
                <a:solidFill>
                  <a:srgbClr val="FFFFFF"/>
                </a:solidFill>
                <a:latin typeface="Georgia"/>
                <a:cs typeface="Georgia"/>
              </a:rPr>
              <a:t>ST </a:t>
            </a:r>
            <a:r>
              <a:rPr sz="3600" spc="-25" dirty="0">
                <a:solidFill>
                  <a:srgbClr val="FFFFFF"/>
                </a:solidFill>
                <a:latin typeface="Cambria"/>
                <a:cs typeface="Cambria"/>
              </a:rPr>
              <a:t>70</a:t>
            </a:r>
            <a:r>
              <a:rPr sz="3600" spc="-20" dirty="0">
                <a:solidFill>
                  <a:srgbClr val="FFFFFF"/>
                </a:solidFill>
                <a:latin typeface="Cambria"/>
                <a:cs typeface="Cambria"/>
              </a:rPr>
              <a:t>7</a:t>
            </a:r>
            <a:endParaRPr sz="3600">
              <a:latin typeface="Cambria"/>
              <a:cs typeface="Cambria"/>
            </a:endParaRPr>
          </a:p>
          <a:p>
            <a:pPr marL="12700">
              <a:lnSpc>
                <a:spcPts val="4295"/>
              </a:lnSpc>
              <a:spcBef>
                <a:spcPts val="30"/>
              </a:spcBef>
            </a:pPr>
            <a:r>
              <a:rPr sz="3600" dirty="0">
                <a:solidFill>
                  <a:srgbClr val="FFFFFF"/>
                </a:solidFill>
                <a:latin typeface="Georgia"/>
                <a:cs typeface="Georgia"/>
              </a:rPr>
              <a:t>D</a:t>
            </a:r>
            <a:r>
              <a:rPr sz="3600" spc="-5" dirty="0">
                <a:solidFill>
                  <a:srgbClr val="FFFFFF"/>
                </a:solidFill>
                <a:latin typeface="Georgia"/>
                <a:cs typeface="Georgia"/>
              </a:rPr>
              <a:t>a</a:t>
            </a:r>
            <a:r>
              <a:rPr sz="3600" dirty="0">
                <a:solidFill>
                  <a:srgbClr val="FFFFFF"/>
                </a:solidFill>
                <a:latin typeface="Georgia"/>
                <a:cs typeface="Georgia"/>
              </a:rPr>
              <a:t>ta</a:t>
            </a:r>
            <a:r>
              <a:rPr sz="3600" spc="-5" dirty="0">
                <a:solidFill>
                  <a:srgbClr val="FFFFFF"/>
                </a:solidFill>
                <a:latin typeface="Georgia"/>
                <a:cs typeface="Georgia"/>
              </a:rPr>
              <a:t> Ana</a:t>
            </a:r>
            <a:r>
              <a:rPr sz="3600" dirty="0">
                <a:solidFill>
                  <a:srgbClr val="FFFFFF"/>
                </a:solidFill>
                <a:latin typeface="Georgia"/>
                <a:cs typeface="Georgia"/>
              </a:rPr>
              <a:t>lyt</a:t>
            </a:r>
            <a:r>
              <a:rPr sz="3600" spc="-5" dirty="0">
                <a:solidFill>
                  <a:srgbClr val="FFFFFF"/>
                </a:solidFill>
                <a:latin typeface="Georgia"/>
                <a:cs typeface="Georgia"/>
              </a:rPr>
              <a:t>i</a:t>
            </a:r>
            <a:r>
              <a:rPr sz="3600" dirty="0">
                <a:solidFill>
                  <a:srgbClr val="FFFFFF"/>
                </a:solidFill>
                <a:latin typeface="Georgia"/>
                <a:cs typeface="Georgia"/>
              </a:rPr>
              <a:t>cs:</a:t>
            </a:r>
            <a:endParaRPr sz="3600">
              <a:latin typeface="Georgia"/>
              <a:cs typeface="Georgia"/>
            </a:endParaRPr>
          </a:p>
        </p:txBody>
      </p:sp>
      <p:sp>
        <p:nvSpPr>
          <p:cNvPr id="10" name="object 10"/>
          <p:cNvSpPr txBox="1"/>
          <p:nvPr/>
        </p:nvSpPr>
        <p:spPr>
          <a:xfrm>
            <a:off x="530225" y="3147225"/>
            <a:ext cx="5078730" cy="916982"/>
          </a:xfrm>
          <a:prstGeom prst="rect">
            <a:avLst/>
          </a:prstGeom>
          <a:noFill/>
        </p:spPr>
        <p:txBody>
          <a:bodyPr vert="horz" wrap="square" lIns="0" tIns="0" rIns="0" bIns="0" rtlCol="0">
            <a:spAutoFit/>
          </a:bodyPr>
          <a:lstStyle/>
          <a:p>
            <a:pPr marL="12700">
              <a:lnSpc>
                <a:spcPct val="100000"/>
              </a:lnSpc>
            </a:pPr>
            <a:r>
              <a:rPr sz="3600" dirty="0">
                <a:solidFill>
                  <a:srgbClr val="FFFFFF"/>
                </a:solidFill>
                <a:latin typeface="Georgia"/>
                <a:cs typeface="Georgia"/>
              </a:rPr>
              <a:t>Mush</a:t>
            </a:r>
            <a:r>
              <a:rPr sz="3600" spc="-5" dirty="0">
                <a:solidFill>
                  <a:srgbClr val="FFFFFF"/>
                </a:solidFill>
                <a:latin typeface="Georgia"/>
                <a:cs typeface="Georgia"/>
              </a:rPr>
              <a:t>r</a:t>
            </a:r>
            <a:r>
              <a:rPr sz="3600" dirty="0">
                <a:solidFill>
                  <a:srgbClr val="FFFFFF"/>
                </a:solidFill>
                <a:latin typeface="Georgia"/>
                <a:cs typeface="Georgia"/>
              </a:rPr>
              <a:t>oom</a:t>
            </a:r>
            <a:r>
              <a:rPr sz="3600" spc="-5" dirty="0">
                <a:solidFill>
                  <a:srgbClr val="FFFFFF"/>
                </a:solidFill>
                <a:latin typeface="Georgia"/>
                <a:cs typeface="Georgia"/>
              </a:rPr>
              <a:t> </a:t>
            </a:r>
            <a:r>
              <a:rPr sz="3600" dirty="0">
                <a:solidFill>
                  <a:srgbClr val="FFFFFF"/>
                </a:solidFill>
                <a:latin typeface="Georgia"/>
                <a:cs typeface="Georgia"/>
              </a:rPr>
              <a:t>Cl</a:t>
            </a:r>
            <a:r>
              <a:rPr sz="3600" spc="-5" dirty="0">
                <a:solidFill>
                  <a:srgbClr val="FFFFFF"/>
                </a:solidFill>
                <a:latin typeface="Georgia"/>
                <a:cs typeface="Georgia"/>
              </a:rPr>
              <a:t>a</a:t>
            </a:r>
            <a:r>
              <a:rPr sz="3600" dirty="0">
                <a:solidFill>
                  <a:srgbClr val="FFFFFF"/>
                </a:solidFill>
                <a:latin typeface="Georgia"/>
                <a:cs typeface="Georgia"/>
              </a:rPr>
              <a:t>ss</a:t>
            </a:r>
            <a:r>
              <a:rPr sz="3600" spc="-5" dirty="0">
                <a:solidFill>
                  <a:srgbClr val="FFFFFF"/>
                </a:solidFill>
                <a:latin typeface="Georgia"/>
                <a:cs typeface="Georgia"/>
              </a:rPr>
              <a:t>i</a:t>
            </a:r>
            <a:r>
              <a:rPr sz="3600" dirty="0">
                <a:solidFill>
                  <a:srgbClr val="FFFFFF"/>
                </a:solidFill>
                <a:latin typeface="Georgia"/>
                <a:cs typeface="Georgia"/>
              </a:rPr>
              <a:t>f</a:t>
            </a:r>
            <a:r>
              <a:rPr sz="3600" spc="-5" dirty="0">
                <a:solidFill>
                  <a:srgbClr val="FFFFFF"/>
                </a:solidFill>
                <a:latin typeface="Georgia"/>
                <a:cs typeface="Georgia"/>
              </a:rPr>
              <a:t>i</a:t>
            </a:r>
            <a:r>
              <a:rPr sz="3600" dirty="0">
                <a:solidFill>
                  <a:srgbClr val="FFFFFF"/>
                </a:solidFill>
                <a:latin typeface="Georgia"/>
                <a:cs typeface="Georgia"/>
              </a:rPr>
              <a:t>c</a:t>
            </a:r>
            <a:r>
              <a:rPr sz="3600" spc="-5" dirty="0">
                <a:solidFill>
                  <a:srgbClr val="FFFFFF"/>
                </a:solidFill>
                <a:latin typeface="Georgia"/>
                <a:cs typeface="Georgia"/>
              </a:rPr>
              <a:t>a</a:t>
            </a:r>
            <a:r>
              <a:rPr sz="3600" dirty="0">
                <a:solidFill>
                  <a:srgbClr val="FFFFFF"/>
                </a:solidFill>
                <a:latin typeface="Georgia"/>
                <a:cs typeface="Georgia"/>
              </a:rPr>
              <a:t>t</a:t>
            </a:r>
            <a:r>
              <a:rPr sz="3600" spc="-5" dirty="0">
                <a:solidFill>
                  <a:srgbClr val="FFFFFF"/>
                </a:solidFill>
                <a:latin typeface="Georgia"/>
                <a:cs typeface="Georgia"/>
              </a:rPr>
              <a:t>i</a:t>
            </a:r>
            <a:r>
              <a:rPr sz="3600" dirty="0">
                <a:solidFill>
                  <a:srgbClr val="FFFFFF"/>
                </a:solidFill>
                <a:latin typeface="Georgia"/>
                <a:cs typeface="Georgia"/>
              </a:rPr>
              <a:t>on</a:t>
            </a:r>
            <a:endParaRPr sz="3600" dirty="0">
              <a:latin typeface="Georgia"/>
              <a:cs typeface="Georgia"/>
            </a:endParaRPr>
          </a:p>
          <a:p>
            <a:pPr marL="12700">
              <a:lnSpc>
                <a:spcPts val="2865"/>
              </a:lnSpc>
              <a:spcBef>
                <a:spcPts val="75"/>
              </a:spcBef>
            </a:pPr>
            <a:r>
              <a:rPr sz="2400" spc="-5" dirty="0">
                <a:solidFill>
                  <a:srgbClr val="FFFFFF"/>
                </a:solidFill>
                <a:latin typeface="Georgia"/>
                <a:cs typeface="Georgia"/>
              </a:rPr>
              <a:t>P</a:t>
            </a:r>
            <a:r>
              <a:rPr sz="2400" dirty="0">
                <a:solidFill>
                  <a:srgbClr val="FFFFFF"/>
                </a:solidFill>
                <a:latin typeface="Georgia"/>
                <a:cs typeface="Georgia"/>
              </a:rPr>
              <a:t>o</a:t>
            </a:r>
            <a:r>
              <a:rPr sz="2400" spc="-5" dirty="0">
                <a:solidFill>
                  <a:srgbClr val="FFFFFF"/>
                </a:solidFill>
                <a:latin typeface="Georgia"/>
                <a:cs typeface="Georgia"/>
              </a:rPr>
              <a:t>i</a:t>
            </a:r>
            <a:r>
              <a:rPr sz="2400" dirty="0">
                <a:solidFill>
                  <a:srgbClr val="FFFFFF"/>
                </a:solidFill>
                <a:latin typeface="Georgia"/>
                <a:cs typeface="Georgia"/>
              </a:rPr>
              <a:t>so</a:t>
            </a:r>
            <a:r>
              <a:rPr sz="2400" spc="-5" dirty="0">
                <a:solidFill>
                  <a:srgbClr val="FFFFFF"/>
                </a:solidFill>
                <a:latin typeface="Georgia"/>
                <a:cs typeface="Georgia"/>
              </a:rPr>
              <a:t>n</a:t>
            </a:r>
            <a:r>
              <a:rPr sz="2400" dirty="0">
                <a:solidFill>
                  <a:srgbClr val="FFFFFF"/>
                </a:solidFill>
                <a:latin typeface="Georgia"/>
                <a:cs typeface="Georgia"/>
              </a:rPr>
              <a:t>ous or</a:t>
            </a:r>
            <a:r>
              <a:rPr sz="2400" spc="-5" dirty="0">
                <a:solidFill>
                  <a:srgbClr val="FFFFFF"/>
                </a:solidFill>
                <a:latin typeface="Georgia"/>
                <a:cs typeface="Georgia"/>
              </a:rPr>
              <a:t> </a:t>
            </a:r>
            <a:r>
              <a:rPr sz="2400" dirty="0">
                <a:solidFill>
                  <a:srgbClr val="FFFFFF"/>
                </a:solidFill>
                <a:latin typeface="Georgia"/>
                <a:cs typeface="Georgia"/>
              </a:rPr>
              <a:t>Ed</a:t>
            </a:r>
            <a:r>
              <a:rPr sz="2400" spc="-5" dirty="0">
                <a:solidFill>
                  <a:srgbClr val="FFFFFF"/>
                </a:solidFill>
                <a:latin typeface="Georgia"/>
                <a:cs typeface="Georgia"/>
              </a:rPr>
              <a:t>i</a:t>
            </a:r>
            <a:r>
              <a:rPr sz="2400" dirty="0">
                <a:solidFill>
                  <a:srgbClr val="FFFFFF"/>
                </a:solidFill>
                <a:latin typeface="Georgia"/>
                <a:cs typeface="Georgia"/>
              </a:rPr>
              <a:t>ble?</a:t>
            </a:r>
            <a:r>
              <a:rPr sz="2400" spc="15" dirty="0">
                <a:solidFill>
                  <a:srgbClr val="FFFFFF"/>
                </a:solidFill>
                <a:latin typeface="Georgia"/>
                <a:cs typeface="Georgia"/>
              </a:rPr>
              <a:t> </a:t>
            </a:r>
            <a:endParaRPr sz="2400" dirty="0">
              <a:latin typeface="Georgia"/>
              <a:cs typeface="Georgia"/>
            </a:endParaRPr>
          </a:p>
        </p:txBody>
      </p:sp>
      <p:sp>
        <p:nvSpPr>
          <p:cNvPr id="12" name="object 12"/>
          <p:cNvSpPr/>
          <p:nvPr/>
        </p:nvSpPr>
        <p:spPr>
          <a:xfrm>
            <a:off x="6096000" y="15"/>
            <a:ext cx="6096000" cy="6263005"/>
          </a:xfrm>
          <a:custGeom>
            <a:avLst/>
            <a:gdLst/>
            <a:ahLst/>
            <a:cxnLst/>
            <a:rect l="l" t="t" r="r" b="b"/>
            <a:pathLst>
              <a:path w="6096000" h="6263005">
                <a:moveTo>
                  <a:pt x="0" y="6262755"/>
                </a:moveTo>
                <a:lnTo>
                  <a:pt x="6095999" y="6262755"/>
                </a:lnTo>
                <a:lnTo>
                  <a:pt x="6095999" y="0"/>
                </a:lnTo>
                <a:lnTo>
                  <a:pt x="0" y="0"/>
                </a:lnTo>
                <a:lnTo>
                  <a:pt x="0" y="6262755"/>
                </a:lnTo>
                <a:close/>
              </a:path>
            </a:pathLst>
          </a:custGeom>
          <a:solidFill>
            <a:srgbClr val="000000"/>
          </a:solidFill>
        </p:spPr>
        <p:txBody>
          <a:bodyPr wrap="square" lIns="0" tIns="0" rIns="0" bIns="0" rtlCol="0"/>
          <a:lstStyle/>
          <a:p>
            <a:endParaRPr/>
          </a:p>
        </p:txBody>
      </p:sp>
      <p:pic>
        <p:nvPicPr>
          <p:cNvPr id="15" name="Picture 14">
            <a:extLst>
              <a:ext uri="{FF2B5EF4-FFF2-40B4-BE49-F238E27FC236}">
                <a16:creationId xmlns:a16="http://schemas.microsoft.com/office/drawing/2014/main" id="{156DAA73-5247-7B4D-90C8-9CBB4E312145}"/>
              </a:ext>
            </a:extLst>
          </p:cNvPr>
          <p:cNvPicPr>
            <a:picLocks noChangeAspect="1"/>
          </p:cNvPicPr>
          <p:nvPr/>
        </p:nvPicPr>
        <p:blipFill>
          <a:blip r:embed="rId3"/>
          <a:stretch>
            <a:fillRect/>
          </a:stretch>
        </p:blipFill>
        <p:spPr>
          <a:xfrm>
            <a:off x="6211586" y="73824"/>
            <a:ext cx="5964682" cy="61230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57200" y="253941"/>
            <a:ext cx="11277600" cy="633095"/>
          </a:xfrm>
          <a:custGeom>
            <a:avLst/>
            <a:gdLst/>
            <a:ahLst/>
            <a:cxnLst/>
            <a:rect l="l" t="t" r="r" b="b"/>
            <a:pathLst>
              <a:path w="11277600" h="633094">
                <a:moveTo>
                  <a:pt x="0" y="632996"/>
                </a:moveTo>
                <a:lnTo>
                  <a:pt x="11277599" y="632996"/>
                </a:lnTo>
                <a:lnTo>
                  <a:pt x="11277599" y="0"/>
                </a:lnTo>
                <a:lnTo>
                  <a:pt x="0" y="0"/>
                </a:lnTo>
                <a:lnTo>
                  <a:pt x="0" y="632996"/>
                </a:lnTo>
                <a:close/>
              </a:path>
            </a:pathLst>
          </a:custGeom>
          <a:no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I</a:t>
            </a:r>
            <a:r>
              <a:rPr dirty="0"/>
              <a:t>ST </a:t>
            </a:r>
            <a:r>
              <a:rPr spc="-25" dirty="0">
                <a:latin typeface="Cambria"/>
                <a:cs typeface="Cambria"/>
              </a:rPr>
              <a:t>70</a:t>
            </a:r>
            <a:r>
              <a:rPr spc="-15" dirty="0">
                <a:latin typeface="Cambria"/>
                <a:cs typeface="Cambria"/>
              </a:rPr>
              <a:t>7</a:t>
            </a:r>
            <a:r>
              <a:rPr dirty="0"/>
              <a:t>:</a:t>
            </a:r>
            <a:r>
              <a:rPr spc="-5" dirty="0"/>
              <a:t> </a:t>
            </a:r>
            <a:r>
              <a:rPr dirty="0"/>
              <a:t>D</a:t>
            </a:r>
            <a:r>
              <a:rPr spc="-5" dirty="0"/>
              <a:t>a</a:t>
            </a:r>
            <a:r>
              <a:rPr dirty="0"/>
              <a:t>ta</a:t>
            </a:r>
            <a:r>
              <a:rPr spc="-5" dirty="0"/>
              <a:t> Ana</a:t>
            </a:r>
            <a:r>
              <a:rPr dirty="0"/>
              <a:t>lyt</a:t>
            </a:r>
            <a:r>
              <a:rPr spc="-5" dirty="0"/>
              <a:t>i</a:t>
            </a:r>
            <a:r>
              <a:rPr dirty="0"/>
              <a:t>cs</a:t>
            </a:r>
          </a:p>
        </p:txBody>
      </p:sp>
      <p:sp>
        <p:nvSpPr>
          <p:cNvPr id="6" name="object 6"/>
          <p:cNvSpPr txBox="1"/>
          <p:nvPr/>
        </p:nvSpPr>
        <p:spPr>
          <a:xfrm>
            <a:off x="457200" y="1093162"/>
            <a:ext cx="10439400" cy="461645"/>
          </a:xfrm>
          <a:prstGeom prst="rect">
            <a:avLst/>
          </a:prstGeom>
          <a:noFill/>
        </p:spPr>
        <p:txBody>
          <a:bodyPr vert="horz" wrap="square" lIns="0" tIns="0" rIns="0" bIns="0" rtlCol="0">
            <a:spAutoFit/>
          </a:bodyPr>
          <a:lstStyle/>
          <a:p>
            <a:pPr marL="85725">
              <a:lnSpc>
                <a:spcPct val="100000"/>
              </a:lnSpc>
            </a:pPr>
            <a:r>
              <a:rPr sz="2400" i="1" spc="-5" dirty="0">
                <a:solidFill>
                  <a:srgbClr val="3E3D3C"/>
                </a:solidFill>
                <a:latin typeface="Georgia"/>
                <a:cs typeface="Georgia"/>
              </a:rPr>
              <a:t>In</a:t>
            </a:r>
            <a:r>
              <a:rPr sz="2400" i="1" dirty="0">
                <a:solidFill>
                  <a:srgbClr val="3E3D3C"/>
                </a:solidFill>
                <a:latin typeface="Georgia"/>
                <a:cs typeface="Georgia"/>
              </a:rPr>
              <a:t>trodu</a:t>
            </a:r>
            <a:r>
              <a:rPr sz="2400" i="1" spc="-5" dirty="0">
                <a:solidFill>
                  <a:srgbClr val="3E3D3C"/>
                </a:solidFill>
                <a:latin typeface="Georgia"/>
                <a:cs typeface="Georgia"/>
              </a:rPr>
              <a:t>c</a:t>
            </a:r>
            <a:r>
              <a:rPr sz="2400" i="1" dirty="0">
                <a:solidFill>
                  <a:srgbClr val="3E3D3C"/>
                </a:solidFill>
                <a:latin typeface="Georgia"/>
                <a:cs typeface="Georgia"/>
              </a:rPr>
              <a:t>tion</a:t>
            </a:r>
            <a:endParaRPr sz="2400">
              <a:latin typeface="Georgia"/>
              <a:cs typeface="Georgia"/>
            </a:endParaRPr>
          </a:p>
        </p:txBody>
      </p:sp>
      <p:sp>
        <p:nvSpPr>
          <p:cNvPr id="7" name="object 7"/>
          <p:cNvSpPr/>
          <p:nvPr/>
        </p:nvSpPr>
        <p:spPr>
          <a:xfrm>
            <a:off x="457200" y="1604583"/>
            <a:ext cx="11277600" cy="4053840"/>
          </a:xfrm>
          <a:custGeom>
            <a:avLst/>
            <a:gdLst/>
            <a:ahLst/>
            <a:cxnLst/>
            <a:rect l="l" t="t" r="r" b="b"/>
            <a:pathLst>
              <a:path w="11277600" h="4053840">
                <a:moveTo>
                  <a:pt x="0" y="4053291"/>
                </a:moveTo>
                <a:lnTo>
                  <a:pt x="11277599" y="4053291"/>
                </a:lnTo>
                <a:lnTo>
                  <a:pt x="11277599" y="0"/>
                </a:lnTo>
                <a:lnTo>
                  <a:pt x="0" y="0"/>
                </a:lnTo>
                <a:lnTo>
                  <a:pt x="0" y="4053291"/>
                </a:lnTo>
                <a:close/>
              </a:path>
            </a:pathLst>
          </a:custGeom>
          <a:noFill/>
        </p:spPr>
        <p:txBody>
          <a:bodyPr wrap="square" lIns="0" tIns="0" rIns="0" bIns="0" rtlCol="0"/>
          <a:lstStyle/>
          <a:p>
            <a:endParaRPr/>
          </a:p>
        </p:txBody>
      </p:sp>
      <p:sp>
        <p:nvSpPr>
          <p:cNvPr id="8" name="object 8"/>
          <p:cNvSpPr txBox="1"/>
          <p:nvPr/>
        </p:nvSpPr>
        <p:spPr>
          <a:xfrm>
            <a:off x="574718" y="1646340"/>
            <a:ext cx="11087056" cy="2805896"/>
          </a:xfrm>
          <a:prstGeom prst="rect">
            <a:avLst/>
          </a:prstGeom>
          <a:noFill/>
        </p:spPr>
        <p:txBody>
          <a:bodyPr vert="horz" wrap="square" lIns="0" tIns="0" rIns="0" bIns="0" rtlCol="0">
            <a:spAutoFit/>
          </a:bodyPr>
          <a:lstStyle/>
          <a:p>
            <a:pPr marL="424815" marR="5080" indent="-412115">
              <a:lnSpc>
                <a:spcPts val="2630"/>
              </a:lnSpc>
              <a:buClr>
                <a:srgbClr val="3E3D3C"/>
              </a:buClr>
              <a:buFont typeface="Arial"/>
              <a:buChar char="●"/>
              <a:tabLst>
                <a:tab pos="425450" algn="l"/>
              </a:tabLst>
            </a:pPr>
            <a:r>
              <a:rPr lang="en-US" sz="2400" spc="-5" dirty="0">
                <a:solidFill>
                  <a:srgbClr val="3E3D3C"/>
                </a:solidFill>
                <a:latin typeface="Trebuchet MS"/>
                <a:cs typeface="Trebuchet MS"/>
              </a:rPr>
              <a:t>V</a:t>
            </a:r>
            <a:r>
              <a:rPr sz="2400" dirty="0">
                <a:solidFill>
                  <a:srgbClr val="3E3D3C"/>
                </a:solidFill>
                <a:latin typeface="Trebuchet MS"/>
                <a:cs typeface="Trebuchet MS"/>
              </a:rPr>
              <a:t>a</a:t>
            </a:r>
            <a:r>
              <a:rPr sz="2400" spc="-5" dirty="0">
                <a:solidFill>
                  <a:srgbClr val="3E3D3C"/>
                </a:solidFill>
                <a:latin typeface="Trebuchet MS"/>
                <a:cs typeface="Trebuchet MS"/>
              </a:rPr>
              <a:t>r</a:t>
            </a:r>
            <a:r>
              <a:rPr sz="2400" dirty="0">
                <a:solidFill>
                  <a:srgbClr val="3E3D3C"/>
                </a:solidFill>
                <a:latin typeface="Trebuchet MS"/>
                <a:cs typeface="Trebuchet MS"/>
              </a:rPr>
              <a:t>i</a:t>
            </a:r>
            <a:r>
              <a:rPr sz="2400" spc="-5" dirty="0">
                <a:solidFill>
                  <a:srgbClr val="3E3D3C"/>
                </a:solidFill>
                <a:latin typeface="Trebuchet MS"/>
                <a:cs typeface="Trebuchet MS"/>
              </a:rPr>
              <a:t>o</a:t>
            </a:r>
            <a:r>
              <a:rPr sz="2400" dirty="0">
                <a:solidFill>
                  <a:srgbClr val="3E3D3C"/>
                </a:solidFill>
                <a:latin typeface="Trebuchet MS"/>
                <a:cs typeface="Trebuchet MS"/>
              </a:rPr>
              <a:t>us</a:t>
            </a:r>
            <a:r>
              <a:rPr sz="2400" spc="-5" dirty="0">
                <a:solidFill>
                  <a:srgbClr val="3E3D3C"/>
                </a:solidFill>
                <a:latin typeface="Trebuchet MS"/>
                <a:cs typeface="Trebuchet MS"/>
              </a:rPr>
              <a:t> </a:t>
            </a:r>
            <a:r>
              <a:rPr sz="2400" dirty="0">
                <a:solidFill>
                  <a:srgbClr val="3E3D3C"/>
                </a:solidFill>
                <a:latin typeface="Trebuchet MS"/>
                <a:cs typeface="Trebuchet MS"/>
              </a:rPr>
              <a:t>data mining</a:t>
            </a:r>
            <a:r>
              <a:rPr sz="2400" spc="-5" dirty="0">
                <a:solidFill>
                  <a:srgbClr val="3E3D3C"/>
                </a:solidFill>
                <a:latin typeface="Trebuchet MS"/>
                <a:cs typeface="Trebuchet MS"/>
              </a:rPr>
              <a:t> </a:t>
            </a:r>
            <a:r>
              <a:rPr sz="2400" dirty="0">
                <a:solidFill>
                  <a:srgbClr val="3E3D3C"/>
                </a:solidFill>
                <a:latin typeface="Trebuchet MS"/>
                <a:cs typeface="Trebuchet MS"/>
              </a:rPr>
              <a:t>techniques</a:t>
            </a:r>
            <a:r>
              <a:rPr sz="2400" spc="-5" dirty="0">
                <a:solidFill>
                  <a:srgbClr val="3E3D3C"/>
                </a:solidFill>
                <a:latin typeface="Trebuchet MS"/>
                <a:cs typeface="Trebuchet MS"/>
              </a:rPr>
              <a:t> </a:t>
            </a:r>
            <a:r>
              <a:rPr sz="2400" dirty="0">
                <a:solidFill>
                  <a:srgbClr val="3E3D3C"/>
                </a:solidFill>
                <a:latin typeface="Trebuchet MS"/>
                <a:cs typeface="Trebuchet MS"/>
              </a:rPr>
              <a:t>we</a:t>
            </a:r>
            <a:r>
              <a:rPr sz="2400" spc="-5" dirty="0">
                <a:solidFill>
                  <a:srgbClr val="3E3D3C"/>
                </a:solidFill>
                <a:latin typeface="Trebuchet MS"/>
                <a:cs typeface="Trebuchet MS"/>
              </a:rPr>
              <a:t>r</a:t>
            </a:r>
            <a:r>
              <a:rPr sz="2400" dirty="0">
                <a:solidFill>
                  <a:srgbClr val="3E3D3C"/>
                </a:solidFill>
                <a:latin typeface="Trebuchet MS"/>
                <a:cs typeface="Trebuchet MS"/>
              </a:rPr>
              <a:t>e </a:t>
            </a:r>
            <a:r>
              <a:rPr lang="en-US" sz="2400" dirty="0">
                <a:solidFill>
                  <a:srgbClr val="3E3D3C"/>
                </a:solidFill>
                <a:latin typeface="Trebuchet MS"/>
                <a:cs typeface="Trebuchet MS"/>
              </a:rPr>
              <a:t>used in this project </a:t>
            </a:r>
            <a:r>
              <a:rPr sz="2400" dirty="0">
                <a:solidFill>
                  <a:srgbClr val="3E3D3C"/>
                </a:solidFill>
                <a:latin typeface="Trebuchet MS"/>
                <a:cs typeface="Trebuchet MS"/>
              </a:rPr>
              <a:t>which pe</a:t>
            </a:r>
            <a:r>
              <a:rPr sz="2400" spc="-5" dirty="0">
                <a:solidFill>
                  <a:srgbClr val="3E3D3C"/>
                </a:solidFill>
                <a:latin typeface="Trebuchet MS"/>
                <a:cs typeface="Trebuchet MS"/>
              </a:rPr>
              <a:t>rfor</a:t>
            </a:r>
            <a:r>
              <a:rPr sz="2400" dirty="0">
                <a:solidFill>
                  <a:srgbClr val="3E3D3C"/>
                </a:solidFill>
                <a:latin typeface="Trebuchet MS"/>
                <a:cs typeface="Trebuchet MS"/>
              </a:rPr>
              <a:t>m with </a:t>
            </a:r>
            <a:r>
              <a:rPr sz="2400" spc="-5" dirty="0">
                <a:solidFill>
                  <a:srgbClr val="3E3D3C"/>
                </a:solidFill>
                <a:latin typeface="Trebuchet MS"/>
                <a:cs typeface="Trebuchet MS"/>
              </a:rPr>
              <a:t>v</a:t>
            </a:r>
            <a:r>
              <a:rPr sz="2400" dirty="0">
                <a:solidFill>
                  <a:srgbClr val="3E3D3C"/>
                </a:solidFill>
                <a:latin typeface="Trebuchet MS"/>
                <a:cs typeface="Trebuchet MS"/>
              </a:rPr>
              <a:t>a</a:t>
            </a:r>
            <a:r>
              <a:rPr sz="2400" spc="-5" dirty="0">
                <a:solidFill>
                  <a:srgbClr val="3E3D3C"/>
                </a:solidFill>
                <a:latin typeface="Trebuchet MS"/>
                <a:cs typeface="Trebuchet MS"/>
              </a:rPr>
              <a:t>r</a:t>
            </a:r>
            <a:r>
              <a:rPr sz="2400" dirty="0">
                <a:solidFill>
                  <a:srgbClr val="3E3D3C"/>
                </a:solidFill>
                <a:latin typeface="Trebuchet MS"/>
                <a:cs typeface="Trebuchet MS"/>
              </a:rPr>
              <a:t>ying p</a:t>
            </a:r>
            <a:r>
              <a:rPr sz="2400" spc="-5" dirty="0">
                <a:solidFill>
                  <a:srgbClr val="3E3D3C"/>
                </a:solidFill>
                <a:latin typeface="Trebuchet MS"/>
                <a:cs typeface="Trebuchet MS"/>
              </a:rPr>
              <a:t>r</a:t>
            </a:r>
            <a:r>
              <a:rPr sz="2400" dirty="0">
                <a:solidFill>
                  <a:srgbClr val="3E3D3C"/>
                </a:solidFill>
                <a:latin typeface="Trebuchet MS"/>
                <a:cs typeface="Trebuchet MS"/>
              </a:rPr>
              <a:t>eci</a:t>
            </a:r>
            <a:r>
              <a:rPr sz="2400" spc="-5" dirty="0">
                <a:solidFill>
                  <a:srgbClr val="3E3D3C"/>
                </a:solidFill>
                <a:latin typeface="Trebuchet MS"/>
                <a:cs typeface="Trebuchet MS"/>
              </a:rPr>
              <a:t>s</a:t>
            </a:r>
            <a:r>
              <a:rPr sz="2400" dirty="0">
                <a:solidFill>
                  <a:srgbClr val="3E3D3C"/>
                </a:solidFill>
                <a:latin typeface="Trebuchet MS"/>
                <a:cs typeface="Trebuchet MS"/>
              </a:rPr>
              <a:t>i</a:t>
            </a:r>
            <a:r>
              <a:rPr sz="2400" spc="-5" dirty="0">
                <a:solidFill>
                  <a:srgbClr val="3E3D3C"/>
                </a:solidFill>
                <a:latin typeface="Trebuchet MS"/>
                <a:cs typeface="Trebuchet MS"/>
              </a:rPr>
              <a:t>o</a:t>
            </a:r>
            <a:r>
              <a:rPr sz="2400" dirty="0">
                <a:solidFill>
                  <a:srgbClr val="3E3D3C"/>
                </a:solidFill>
                <a:latin typeface="Trebuchet MS"/>
                <a:cs typeface="Trebuchet MS"/>
              </a:rPr>
              <a:t>n and e</a:t>
            </a:r>
            <a:r>
              <a:rPr sz="2400" spc="-5" dirty="0">
                <a:solidFill>
                  <a:srgbClr val="3E3D3C"/>
                </a:solidFill>
                <a:latin typeface="Trebuchet MS"/>
                <a:cs typeface="Trebuchet MS"/>
              </a:rPr>
              <a:t>ff</a:t>
            </a:r>
            <a:r>
              <a:rPr sz="2400" dirty="0">
                <a:solidFill>
                  <a:srgbClr val="3E3D3C"/>
                </a:solidFill>
                <a:latin typeface="Trebuchet MS"/>
                <a:cs typeface="Trebuchet MS"/>
              </a:rPr>
              <a:t>iciency </a:t>
            </a:r>
            <a:r>
              <a:rPr sz="2400" spc="-5" dirty="0">
                <a:solidFill>
                  <a:srgbClr val="3E3D3C"/>
                </a:solidFill>
                <a:latin typeface="Trebuchet MS"/>
                <a:cs typeface="Trebuchet MS"/>
              </a:rPr>
              <a:t>fo</a:t>
            </a:r>
            <a:r>
              <a:rPr sz="2400" dirty="0">
                <a:solidFill>
                  <a:srgbClr val="3E3D3C"/>
                </a:solidFill>
                <a:latin typeface="Trebuchet MS"/>
                <a:cs typeface="Trebuchet MS"/>
              </a:rPr>
              <a:t>r</a:t>
            </a:r>
            <a:r>
              <a:rPr sz="2400" spc="-5" dirty="0">
                <a:solidFill>
                  <a:srgbClr val="3E3D3C"/>
                </a:solidFill>
                <a:latin typeface="Trebuchet MS"/>
                <a:cs typeface="Trebuchet MS"/>
              </a:rPr>
              <a:t> </a:t>
            </a:r>
            <a:r>
              <a:rPr sz="2400" dirty="0">
                <a:solidFill>
                  <a:srgbClr val="3E3D3C"/>
                </a:solidFill>
                <a:latin typeface="Trebuchet MS"/>
                <a:cs typeface="Trebuchet MS"/>
              </a:rPr>
              <a:t>app</a:t>
            </a:r>
            <a:r>
              <a:rPr sz="2400" spc="-5" dirty="0">
                <a:solidFill>
                  <a:srgbClr val="3E3D3C"/>
                </a:solidFill>
                <a:latin typeface="Trebuchet MS"/>
                <a:cs typeface="Trebuchet MS"/>
              </a:rPr>
              <a:t>l</a:t>
            </a:r>
            <a:r>
              <a:rPr sz="2400" dirty="0">
                <a:solidFill>
                  <a:srgbClr val="3E3D3C"/>
                </a:solidFill>
                <a:latin typeface="Trebuchet MS"/>
                <a:cs typeface="Trebuchet MS"/>
              </a:rPr>
              <a:t>icati</a:t>
            </a:r>
            <a:r>
              <a:rPr sz="2400" spc="-5" dirty="0">
                <a:solidFill>
                  <a:srgbClr val="3E3D3C"/>
                </a:solidFill>
                <a:latin typeface="Trebuchet MS"/>
                <a:cs typeface="Trebuchet MS"/>
              </a:rPr>
              <a:t>o</a:t>
            </a:r>
            <a:r>
              <a:rPr sz="2400" dirty="0">
                <a:solidFill>
                  <a:srgbClr val="3E3D3C"/>
                </a:solidFill>
                <a:latin typeface="Trebuchet MS"/>
                <a:cs typeface="Trebuchet MS"/>
              </a:rPr>
              <a:t>ns</a:t>
            </a:r>
            <a:r>
              <a:rPr sz="2400" spc="-5" dirty="0">
                <a:solidFill>
                  <a:srgbClr val="3E3D3C"/>
                </a:solidFill>
                <a:latin typeface="Trebuchet MS"/>
                <a:cs typeface="Trebuchet MS"/>
              </a:rPr>
              <a:t> </a:t>
            </a:r>
            <a:r>
              <a:rPr sz="2400" dirty="0">
                <a:solidFill>
                  <a:srgbClr val="3E3D3C"/>
                </a:solidFill>
                <a:latin typeface="Trebuchet MS"/>
                <a:cs typeface="Trebuchet MS"/>
              </a:rPr>
              <a:t>in </a:t>
            </a:r>
            <a:r>
              <a:rPr sz="2400" spc="-5" dirty="0">
                <a:solidFill>
                  <a:srgbClr val="3E3D3C"/>
                </a:solidFill>
                <a:latin typeface="Trebuchet MS"/>
                <a:cs typeface="Trebuchet MS"/>
              </a:rPr>
              <a:t>r</a:t>
            </a:r>
            <a:r>
              <a:rPr sz="2400" dirty="0">
                <a:solidFill>
                  <a:srgbClr val="3E3D3C"/>
                </a:solidFill>
                <a:latin typeface="Trebuchet MS"/>
                <a:cs typeface="Trebuchet MS"/>
              </a:rPr>
              <a:t>e</a:t>
            </a:r>
            <a:r>
              <a:rPr sz="2400" spc="-5" dirty="0">
                <a:solidFill>
                  <a:srgbClr val="3E3D3C"/>
                </a:solidFill>
                <a:latin typeface="Trebuchet MS"/>
                <a:cs typeface="Trebuchet MS"/>
              </a:rPr>
              <a:t>gr</a:t>
            </a:r>
            <a:r>
              <a:rPr sz="2400" dirty="0">
                <a:solidFill>
                  <a:srgbClr val="3E3D3C"/>
                </a:solidFill>
                <a:latin typeface="Trebuchet MS"/>
                <a:cs typeface="Trebuchet MS"/>
              </a:rPr>
              <a:t>e</a:t>
            </a:r>
            <a:r>
              <a:rPr sz="2400" spc="-5" dirty="0">
                <a:solidFill>
                  <a:srgbClr val="3E3D3C"/>
                </a:solidFill>
                <a:latin typeface="Trebuchet MS"/>
                <a:cs typeface="Trebuchet MS"/>
              </a:rPr>
              <a:t>ss</a:t>
            </a:r>
            <a:r>
              <a:rPr sz="2400" dirty="0">
                <a:solidFill>
                  <a:srgbClr val="3E3D3C"/>
                </a:solidFill>
                <a:latin typeface="Trebuchet MS"/>
                <a:cs typeface="Trebuchet MS"/>
              </a:rPr>
              <a:t>i</a:t>
            </a:r>
            <a:r>
              <a:rPr sz="2400" spc="-5" dirty="0">
                <a:solidFill>
                  <a:srgbClr val="3E3D3C"/>
                </a:solidFill>
                <a:latin typeface="Trebuchet MS"/>
                <a:cs typeface="Trebuchet MS"/>
              </a:rPr>
              <a:t>o</a:t>
            </a:r>
            <a:r>
              <a:rPr sz="2400" dirty="0">
                <a:solidFill>
                  <a:srgbClr val="3E3D3C"/>
                </a:solidFill>
                <a:latin typeface="Trebuchet MS"/>
                <a:cs typeface="Trebuchet MS"/>
              </a:rPr>
              <a:t>n, c</a:t>
            </a:r>
            <a:r>
              <a:rPr sz="2400" spc="-5" dirty="0">
                <a:solidFill>
                  <a:srgbClr val="3E3D3C"/>
                </a:solidFill>
                <a:latin typeface="Trebuchet MS"/>
                <a:cs typeface="Trebuchet MS"/>
              </a:rPr>
              <a:t>l</a:t>
            </a:r>
            <a:r>
              <a:rPr sz="2400" dirty="0">
                <a:solidFill>
                  <a:srgbClr val="3E3D3C"/>
                </a:solidFill>
                <a:latin typeface="Trebuchet MS"/>
                <a:cs typeface="Trebuchet MS"/>
              </a:rPr>
              <a:t>a</a:t>
            </a:r>
            <a:r>
              <a:rPr sz="2400" spc="-5" dirty="0">
                <a:solidFill>
                  <a:srgbClr val="3E3D3C"/>
                </a:solidFill>
                <a:latin typeface="Trebuchet MS"/>
                <a:cs typeface="Trebuchet MS"/>
              </a:rPr>
              <a:t>ss</a:t>
            </a:r>
            <a:r>
              <a:rPr sz="2400" dirty="0">
                <a:solidFill>
                  <a:srgbClr val="3E3D3C"/>
                </a:solidFill>
                <a:latin typeface="Trebuchet MS"/>
                <a:cs typeface="Trebuchet MS"/>
              </a:rPr>
              <a:t>i</a:t>
            </a:r>
            <a:r>
              <a:rPr sz="2400" spc="-5" dirty="0">
                <a:solidFill>
                  <a:srgbClr val="3E3D3C"/>
                </a:solidFill>
                <a:latin typeface="Trebuchet MS"/>
                <a:cs typeface="Trebuchet MS"/>
              </a:rPr>
              <a:t>f</a:t>
            </a:r>
            <a:r>
              <a:rPr sz="2400" dirty="0">
                <a:solidFill>
                  <a:srgbClr val="3E3D3C"/>
                </a:solidFill>
                <a:latin typeface="Trebuchet MS"/>
                <a:cs typeface="Trebuchet MS"/>
              </a:rPr>
              <a:t>icati</a:t>
            </a:r>
            <a:r>
              <a:rPr sz="2400" spc="-5" dirty="0">
                <a:solidFill>
                  <a:srgbClr val="3E3D3C"/>
                </a:solidFill>
                <a:latin typeface="Trebuchet MS"/>
                <a:cs typeface="Trebuchet MS"/>
              </a:rPr>
              <a:t>o</a:t>
            </a:r>
            <a:r>
              <a:rPr sz="2400" dirty="0">
                <a:solidFill>
                  <a:srgbClr val="3E3D3C"/>
                </a:solidFill>
                <a:latin typeface="Trebuchet MS"/>
                <a:cs typeface="Trebuchet MS"/>
              </a:rPr>
              <a:t>n, and c</a:t>
            </a:r>
            <a:r>
              <a:rPr sz="2400" spc="-5" dirty="0">
                <a:solidFill>
                  <a:srgbClr val="3E3D3C"/>
                </a:solidFill>
                <a:latin typeface="Trebuchet MS"/>
                <a:cs typeface="Trebuchet MS"/>
              </a:rPr>
              <a:t>l</a:t>
            </a:r>
            <a:r>
              <a:rPr sz="2400" dirty="0">
                <a:solidFill>
                  <a:srgbClr val="3E3D3C"/>
                </a:solidFill>
                <a:latin typeface="Trebuchet MS"/>
                <a:cs typeface="Trebuchet MS"/>
              </a:rPr>
              <a:t>u</a:t>
            </a:r>
            <a:r>
              <a:rPr sz="2400" spc="-5" dirty="0">
                <a:solidFill>
                  <a:srgbClr val="3E3D3C"/>
                </a:solidFill>
                <a:latin typeface="Trebuchet MS"/>
                <a:cs typeface="Trebuchet MS"/>
              </a:rPr>
              <a:t>s</a:t>
            </a:r>
            <a:r>
              <a:rPr sz="2400" dirty="0">
                <a:solidFill>
                  <a:srgbClr val="3E3D3C"/>
                </a:solidFill>
                <a:latin typeface="Trebuchet MS"/>
                <a:cs typeface="Trebuchet MS"/>
              </a:rPr>
              <a:t>te</a:t>
            </a:r>
            <a:r>
              <a:rPr sz="2400" spc="-5" dirty="0">
                <a:solidFill>
                  <a:srgbClr val="3E3D3C"/>
                </a:solidFill>
                <a:latin typeface="Trebuchet MS"/>
                <a:cs typeface="Trebuchet MS"/>
              </a:rPr>
              <a:t>r</a:t>
            </a:r>
            <a:r>
              <a:rPr sz="2400" dirty="0">
                <a:solidFill>
                  <a:srgbClr val="3E3D3C"/>
                </a:solidFill>
                <a:latin typeface="Trebuchet MS"/>
                <a:cs typeface="Trebuchet MS"/>
              </a:rPr>
              <a:t>in</a:t>
            </a:r>
            <a:r>
              <a:rPr sz="2400" spc="-5" dirty="0">
                <a:solidFill>
                  <a:srgbClr val="3E3D3C"/>
                </a:solidFill>
                <a:latin typeface="Trebuchet MS"/>
                <a:cs typeface="Trebuchet MS"/>
              </a:rPr>
              <a:t>g</a:t>
            </a:r>
            <a:r>
              <a:rPr lang="en-US" sz="2400" spc="-5" dirty="0">
                <a:solidFill>
                  <a:srgbClr val="3E3D3C"/>
                </a:solidFill>
                <a:latin typeface="Trebuchet MS"/>
                <a:cs typeface="Trebuchet MS"/>
              </a:rPr>
              <a:t> to identify if a Mushroom is poisonous or edible.</a:t>
            </a:r>
            <a:endParaRPr sz="2400" dirty="0">
              <a:latin typeface="Trebuchet MS"/>
              <a:cs typeface="Trebuchet MS"/>
            </a:endParaRPr>
          </a:p>
          <a:p>
            <a:pPr marL="424815" marR="226695" indent="-412115">
              <a:lnSpc>
                <a:spcPts val="2630"/>
              </a:lnSpc>
              <a:spcBef>
                <a:spcPts val="1045"/>
              </a:spcBef>
              <a:buClr>
                <a:srgbClr val="3E3D3C"/>
              </a:buClr>
              <a:buFont typeface="Arial"/>
              <a:buChar char="●"/>
              <a:tabLst>
                <a:tab pos="425450" algn="l"/>
              </a:tabLst>
            </a:pPr>
            <a:r>
              <a:rPr sz="2400" dirty="0">
                <a:solidFill>
                  <a:srgbClr val="3E3D3C"/>
                </a:solidFill>
                <a:latin typeface="Trebuchet MS"/>
                <a:cs typeface="Trebuchet MS"/>
              </a:rPr>
              <a:t>In this</a:t>
            </a:r>
            <a:r>
              <a:rPr sz="2400" spc="-5" dirty="0">
                <a:solidFill>
                  <a:srgbClr val="3E3D3C"/>
                </a:solidFill>
                <a:latin typeface="Trebuchet MS"/>
                <a:cs typeface="Trebuchet MS"/>
              </a:rPr>
              <a:t> </a:t>
            </a:r>
            <a:r>
              <a:rPr sz="2400" dirty="0">
                <a:solidFill>
                  <a:srgbClr val="3E3D3C"/>
                </a:solidFill>
                <a:latin typeface="Trebuchet MS"/>
                <a:cs typeface="Trebuchet MS"/>
              </a:rPr>
              <a:t>app</a:t>
            </a:r>
            <a:r>
              <a:rPr sz="2400" spc="-5" dirty="0">
                <a:solidFill>
                  <a:srgbClr val="3E3D3C"/>
                </a:solidFill>
                <a:latin typeface="Trebuchet MS"/>
                <a:cs typeface="Trebuchet MS"/>
              </a:rPr>
              <a:t>l</a:t>
            </a:r>
            <a:r>
              <a:rPr sz="2400" dirty="0">
                <a:solidFill>
                  <a:srgbClr val="3E3D3C"/>
                </a:solidFill>
                <a:latin typeface="Trebuchet MS"/>
                <a:cs typeface="Trebuchet MS"/>
              </a:rPr>
              <a:t>icati</a:t>
            </a:r>
            <a:r>
              <a:rPr sz="2400" spc="-5" dirty="0">
                <a:solidFill>
                  <a:srgbClr val="3E3D3C"/>
                </a:solidFill>
                <a:latin typeface="Trebuchet MS"/>
                <a:cs typeface="Trebuchet MS"/>
              </a:rPr>
              <a:t>o</a:t>
            </a:r>
            <a:r>
              <a:rPr sz="2400" dirty="0">
                <a:solidFill>
                  <a:srgbClr val="3E3D3C"/>
                </a:solidFill>
                <a:latin typeface="Trebuchet MS"/>
                <a:cs typeface="Trebuchet MS"/>
              </a:rPr>
              <a:t>n, Nai</a:t>
            </a:r>
            <a:r>
              <a:rPr sz="2400" spc="-5" dirty="0">
                <a:solidFill>
                  <a:srgbClr val="3E3D3C"/>
                </a:solidFill>
                <a:latin typeface="Trebuchet MS"/>
                <a:cs typeface="Trebuchet MS"/>
              </a:rPr>
              <a:t>v</a:t>
            </a:r>
            <a:r>
              <a:rPr sz="2400" dirty="0">
                <a:solidFill>
                  <a:srgbClr val="3E3D3C"/>
                </a:solidFill>
                <a:latin typeface="Trebuchet MS"/>
                <a:cs typeface="Trebuchet MS"/>
              </a:rPr>
              <a:t>e </a:t>
            </a:r>
            <a:r>
              <a:rPr lang="en-US" sz="2400" spc="-5" dirty="0">
                <a:solidFill>
                  <a:srgbClr val="3E3D3C"/>
                </a:solidFill>
                <a:latin typeface="Trebuchet MS"/>
                <a:cs typeface="Trebuchet MS"/>
              </a:rPr>
              <a:t>Bayes, Random</a:t>
            </a:r>
            <a:r>
              <a:rPr lang="en-US" sz="2400" dirty="0">
                <a:solidFill>
                  <a:srgbClr val="3E3D3C"/>
                </a:solidFill>
                <a:latin typeface="Trebuchet MS"/>
                <a:cs typeface="Trebuchet MS"/>
              </a:rPr>
              <a:t> </a:t>
            </a:r>
            <a:r>
              <a:rPr lang="en-US" sz="2400" dirty="0" err="1">
                <a:solidFill>
                  <a:srgbClr val="3E3D3C"/>
                </a:solidFill>
                <a:latin typeface="Trebuchet MS"/>
                <a:cs typeface="Trebuchet MS"/>
              </a:rPr>
              <a:t>Forest</a:t>
            </a:r>
            <a:r>
              <a:rPr lang="en-US" sz="2400" spc="-5" dirty="0" err="1">
                <a:solidFill>
                  <a:srgbClr val="3E3D3C"/>
                </a:solidFill>
                <a:latin typeface="Trebuchet MS"/>
                <a:cs typeface="Trebuchet MS"/>
              </a:rPr>
              <a:t>,KNN</a:t>
            </a:r>
            <a:r>
              <a:rPr lang="en-US" sz="2400" spc="-5" dirty="0">
                <a:solidFill>
                  <a:srgbClr val="3E3D3C"/>
                </a:solidFill>
                <a:latin typeface="Trebuchet MS"/>
                <a:cs typeface="Trebuchet MS"/>
              </a:rPr>
              <a:t> </a:t>
            </a:r>
            <a:r>
              <a:rPr sz="2400" dirty="0">
                <a:solidFill>
                  <a:srgbClr val="3E3D3C"/>
                </a:solidFill>
                <a:latin typeface="Trebuchet MS"/>
                <a:cs typeface="Trebuchet MS"/>
              </a:rPr>
              <a:t>and Deci</a:t>
            </a:r>
            <a:r>
              <a:rPr sz="2400" spc="-5" dirty="0">
                <a:solidFill>
                  <a:srgbClr val="3E3D3C"/>
                </a:solidFill>
                <a:latin typeface="Trebuchet MS"/>
                <a:cs typeface="Trebuchet MS"/>
              </a:rPr>
              <a:t>s</a:t>
            </a:r>
            <a:r>
              <a:rPr sz="2400" dirty="0">
                <a:solidFill>
                  <a:srgbClr val="3E3D3C"/>
                </a:solidFill>
                <a:latin typeface="Trebuchet MS"/>
                <a:cs typeface="Trebuchet MS"/>
              </a:rPr>
              <a:t>i</a:t>
            </a:r>
            <a:r>
              <a:rPr sz="2400" spc="-5" dirty="0">
                <a:solidFill>
                  <a:srgbClr val="3E3D3C"/>
                </a:solidFill>
                <a:latin typeface="Trebuchet MS"/>
                <a:cs typeface="Trebuchet MS"/>
              </a:rPr>
              <a:t>o</a:t>
            </a:r>
            <a:r>
              <a:rPr sz="2400" dirty="0">
                <a:solidFill>
                  <a:srgbClr val="3E3D3C"/>
                </a:solidFill>
                <a:latin typeface="Trebuchet MS"/>
                <a:cs typeface="Trebuchet MS"/>
              </a:rPr>
              <a:t>n </a:t>
            </a:r>
            <a:r>
              <a:rPr sz="2400" spc="-5" dirty="0">
                <a:solidFill>
                  <a:srgbClr val="3E3D3C"/>
                </a:solidFill>
                <a:latin typeface="Trebuchet MS"/>
                <a:cs typeface="Trebuchet MS"/>
              </a:rPr>
              <a:t>Tr</a:t>
            </a:r>
            <a:r>
              <a:rPr sz="2400" dirty="0">
                <a:solidFill>
                  <a:srgbClr val="3E3D3C"/>
                </a:solidFill>
                <a:latin typeface="Trebuchet MS"/>
                <a:cs typeface="Trebuchet MS"/>
              </a:rPr>
              <a:t>ee C</a:t>
            </a:r>
            <a:r>
              <a:rPr sz="2400" spc="-5" dirty="0">
                <a:solidFill>
                  <a:srgbClr val="3E3D3C"/>
                </a:solidFill>
                <a:latin typeface="Trebuchet MS"/>
                <a:cs typeface="Trebuchet MS"/>
              </a:rPr>
              <a:t>l</a:t>
            </a:r>
            <a:r>
              <a:rPr sz="2400" dirty="0">
                <a:solidFill>
                  <a:srgbClr val="3E3D3C"/>
                </a:solidFill>
                <a:latin typeface="Trebuchet MS"/>
                <a:cs typeface="Trebuchet MS"/>
              </a:rPr>
              <a:t>a</a:t>
            </a:r>
            <a:r>
              <a:rPr sz="2400" spc="-5" dirty="0">
                <a:solidFill>
                  <a:srgbClr val="3E3D3C"/>
                </a:solidFill>
                <a:latin typeface="Trebuchet MS"/>
                <a:cs typeface="Trebuchet MS"/>
              </a:rPr>
              <a:t>ss</a:t>
            </a:r>
            <a:r>
              <a:rPr sz="2400" dirty="0">
                <a:solidFill>
                  <a:srgbClr val="3E3D3C"/>
                </a:solidFill>
                <a:latin typeface="Trebuchet MS"/>
                <a:cs typeface="Trebuchet MS"/>
              </a:rPr>
              <a:t>i</a:t>
            </a:r>
            <a:r>
              <a:rPr sz="2400" spc="-5" dirty="0">
                <a:solidFill>
                  <a:srgbClr val="3E3D3C"/>
                </a:solidFill>
                <a:latin typeface="Trebuchet MS"/>
                <a:cs typeface="Trebuchet MS"/>
              </a:rPr>
              <a:t>f</a:t>
            </a:r>
            <a:r>
              <a:rPr sz="2400" dirty="0">
                <a:solidFill>
                  <a:srgbClr val="3E3D3C"/>
                </a:solidFill>
                <a:latin typeface="Trebuchet MS"/>
                <a:cs typeface="Trebuchet MS"/>
              </a:rPr>
              <a:t>ie</a:t>
            </a:r>
            <a:r>
              <a:rPr sz="2400" spc="-5" dirty="0">
                <a:solidFill>
                  <a:srgbClr val="3E3D3C"/>
                </a:solidFill>
                <a:latin typeface="Trebuchet MS"/>
                <a:cs typeface="Trebuchet MS"/>
              </a:rPr>
              <a:t>r</a:t>
            </a:r>
            <a:r>
              <a:rPr sz="2400" dirty="0">
                <a:solidFill>
                  <a:srgbClr val="3E3D3C"/>
                </a:solidFill>
                <a:latin typeface="Trebuchet MS"/>
                <a:cs typeface="Trebuchet MS"/>
              </a:rPr>
              <a:t>s</a:t>
            </a:r>
            <a:r>
              <a:rPr sz="2400" spc="-5" dirty="0">
                <a:solidFill>
                  <a:srgbClr val="3E3D3C"/>
                </a:solidFill>
                <a:latin typeface="Trebuchet MS"/>
                <a:cs typeface="Trebuchet MS"/>
              </a:rPr>
              <a:t> </a:t>
            </a:r>
            <a:r>
              <a:rPr sz="2400" dirty="0">
                <a:solidFill>
                  <a:srgbClr val="3E3D3C"/>
                </a:solidFill>
                <a:latin typeface="Trebuchet MS"/>
                <a:cs typeface="Trebuchet MS"/>
              </a:rPr>
              <a:t>a</a:t>
            </a:r>
            <a:r>
              <a:rPr sz="2400" spc="-5" dirty="0">
                <a:solidFill>
                  <a:srgbClr val="3E3D3C"/>
                </a:solidFill>
                <a:latin typeface="Trebuchet MS"/>
                <a:cs typeface="Trebuchet MS"/>
              </a:rPr>
              <a:t>r</a:t>
            </a:r>
            <a:r>
              <a:rPr sz="2400" dirty="0">
                <a:solidFill>
                  <a:srgbClr val="3E3D3C"/>
                </a:solidFill>
                <a:latin typeface="Trebuchet MS"/>
                <a:cs typeface="Trebuchet MS"/>
              </a:rPr>
              <a:t>e c</a:t>
            </a:r>
            <a:r>
              <a:rPr sz="2400" spc="-5" dirty="0">
                <a:solidFill>
                  <a:srgbClr val="3E3D3C"/>
                </a:solidFill>
                <a:latin typeface="Trebuchet MS"/>
                <a:cs typeface="Trebuchet MS"/>
              </a:rPr>
              <a:t>o</a:t>
            </a:r>
            <a:r>
              <a:rPr sz="2400" dirty="0">
                <a:solidFill>
                  <a:srgbClr val="3E3D3C"/>
                </a:solidFill>
                <a:latin typeface="Trebuchet MS"/>
                <a:cs typeface="Trebuchet MS"/>
              </a:rPr>
              <a:t>mpa</a:t>
            </a:r>
            <a:r>
              <a:rPr sz="2400" spc="-5" dirty="0">
                <a:solidFill>
                  <a:srgbClr val="3E3D3C"/>
                </a:solidFill>
                <a:latin typeface="Trebuchet MS"/>
                <a:cs typeface="Trebuchet MS"/>
              </a:rPr>
              <a:t>r</a:t>
            </a:r>
            <a:r>
              <a:rPr sz="2400" dirty="0">
                <a:solidFill>
                  <a:srgbClr val="3E3D3C"/>
                </a:solidFill>
                <a:latin typeface="Trebuchet MS"/>
                <a:cs typeface="Trebuchet MS"/>
              </a:rPr>
              <a:t>ed with </a:t>
            </a:r>
            <a:r>
              <a:rPr sz="2400" spc="-5" dirty="0">
                <a:solidFill>
                  <a:srgbClr val="3E3D3C"/>
                </a:solidFill>
                <a:latin typeface="Trebuchet MS"/>
                <a:cs typeface="Trebuchet MS"/>
              </a:rPr>
              <a:t>r</a:t>
            </a:r>
            <a:r>
              <a:rPr sz="2400" dirty="0">
                <a:solidFill>
                  <a:srgbClr val="3E3D3C"/>
                </a:solidFill>
                <a:latin typeface="Trebuchet MS"/>
                <a:cs typeface="Trebuchet MS"/>
              </a:rPr>
              <a:t>e</a:t>
            </a:r>
            <a:r>
              <a:rPr sz="2400" spc="-5" dirty="0">
                <a:solidFill>
                  <a:srgbClr val="3E3D3C"/>
                </a:solidFill>
                <a:latin typeface="Trebuchet MS"/>
                <a:cs typeface="Trebuchet MS"/>
              </a:rPr>
              <a:t>s</a:t>
            </a:r>
            <a:r>
              <a:rPr sz="2400" dirty="0">
                <a:solidFill>
                  <a:srgbClr val="3E3D3C"/>
                </a:solidFill>
                <a:latin typeface="Trebuchet MS"/>
                <a:cs typeface="Trebuchet MS"/>
              </a:rPr>
              <a:t>pect to</a:t>
            </a:r>
            <a:r>
              <a:rPr sz="2400" spc="-5" dirty="0">
                <a:solidFill>
                  <a:srgbClr val="3E3D3C"/>
                </a:solidFill>
                <a:latin typeface="Trebuchet MS"/>
                <a:cs typeface="Trebuchet MS"/>
              </a:rPr>
              <a:t> </a:t>
            </a:r>
            <a:r>
              <a:rPr sz="2400" dirty="0">
                <a:solidFill>
                  <a:srgbClr val="3E3D3C"/>
                </a:solidFill>
                <a:latin typeface="Trebuchet MS"/>
                <a:cs typeface="Trebuchet MS"/>
              </a:rPr>
              <a:t>c</a:t>
            </a:r>
            <a:r>
              <a:rPr sz="2400" spc="-5" dirty="0">
                <a:solidFill>
                  <a:srgbClr val="3E3D3C"/>
                </a:solidFill>
                <a:latin typeface="Trebuchet MS"/>
                <a:cs typeface="Trebuchet MS"/>
              </a:rPr>
              <a:t>o</a:t>
            </a:r>
            <a:r>
              <a:rPr sz="2400" dirty="0">
                <a:solidFill>
                  <a:srgbClr val="3E3D3C"/>
                </a:solidFill>
                <a:latin typeface="Trebuchet MS"/>
                <a:cs typeface="Trebuchet MS"/>
              </a:rPr>
              <a:t>mputati</a:t>
            </a:r>
            <a:r>
              <a:rPr sz="2400" spc="-5" dirty="0">
                <a:solidFill>
                  <a:srgbClr val="3E3D3C"/>
                </a:solidFill>
                <a:latin typeface="Trebuchet MS"/>
                <a:cs typeface="Trebuchet MS"/>
              </a:rPr>
              <a:t>o</a:t>
            </a:r>
            <a:r>
              <a:rPr sz="2400" dirty="0">
                <a:solidFill>
                  <a:srgbClr val="3E3D3C"/>
                </a:solidFill>
                <a:latin typeface="Trebuchet MS"/>
                <a:cs typeface="Trebuchet MS"/>
              </a:rPr>
              <a:t>n time and accu</a:t>
            </a:r>
            <a:r>
              <a:rPr sz="2400" spc="-5" dirty="0">
                <a:solidFill>
                  <a:srgbClr val="3E3D3C"/>
                </a:solidFill>
                <a:latin typeface="Trebuchet MS"/>
                <a:cs typeface="Trebuchet MS"/>
              </a:rPr>
              <a:t>r</a:t>
            </a:r>
            <a:r>
              <a:rPr sz="2400" dirty="0">
                <a:solidFill>
                  <a:srgbClr val="3E3D3C"/>
                </a:solidFill>
                <a:latin typeface="Trebuchet MS"/>
                <a:cs typeface="Trebuchet MS"/>
              </a:rPr>
              <a:t>acy to</a:t>
            </a:r>
            <a:r>
              <a:rPr sz="2400" spc="-5" dirty="0">
                <a:solidFill>
                  <a:srgbClr val="3E3D3C"/>
                </a:solidFill>
                <a:latin typeface="Trebuchet MS"/>
                <a:cs typeface="Trebuchet MS"/>
              </a:rPr>
              <a:t> </a:t>
            </a:r>
            <a:r>
              <a:rPr sz="2400" dirty="0">
                <a:solidFill>
                  <a:srgbClr val="3E3D3C"/>
                </a:solidFill>
                <a:latin typeface="Trebuchet MS"/>
                <a:cs typeface="Trebuchet MS"/>
              </a:rPr>
              <a:t>p</a:t>
            </a:r>
            <a:r>
              <a:rPr sz="2400" spc="-5" dirty="0">
                <a:solidFill>
                  <a:srgbClr val="3E3D3C"/>
                </a:solidFill>
                <a:latin typeface="Trebuchet MS"/>
                <a:cs typeface="Trebuchet MS"/>
              </a:rPr>
              <a:t>r</a:t>
            </a:r>
            <a:r>
              <a:rPr sz="2400" dirty="0">
                <a:solidFill>
                  <a:srgbClr val="3E3D3C"/>
                </a:solidFill>
                <a:latin typeface="Trebuchet MS"/>
                <a:cs typeface="Trebuchet MS"/>
              </a:rPr>
              <a:t>edict the edibi</a:t>
            </a:r>
            <a:r>
              <a:rPr sz="2400" spc="-5" dirty="0">
                <a:solidFill>
                  <a:srgbClr val="3E3D3C"/>
                </a:solidFill>
                <a:latin typeface="Trebuchet MS"/>
                <a:cs typeface="Trebuchet MS"/>
              </a:rPr>
              <a:t>l</a:t>
            </a:r>
            <a:r>
              <a:rPr sz="2400" dirty="0">
                <a:solidFill>
                  <a:srgbClr val="3E3D3C"/>
                </a:solidFill>
                <a:latin typeface="Trebuchet MS"/>
                <a:cs typeface="Trebuchet MS"/>
              </a:rPr>
              <a:t>ity </a:t>
            </a:r>
            <a:r>
              <a:rPr sz="2400" spc="-5" dirty="0">
                <a:solidFill>
                  <a:srgbClr val="3E3D3C"/>
                </a:solidFill>
                <a:latin typeface="Trebuchet MS"/>
                <a:cs typeface="Trebuchet MS"/>
              </a:rPr>
              <a:t>o</a:t>
            </a:r>
            <a:r>
              <a:rPr sz="2400" dirty="0">
                <a:solidFill>
                  <a:srgbClr val="3E3D3C"/>
                </a:solidFill>
                <a:latin typeface="Trebuchet MS"/>
                <a:cs typeface="Trebuchet MS"/>
              </a:rPr>
              <a:t>f mu</a:t>
            </a:r>
            <a:r>
              <a:rPr sz="2400" spc="-5" dirty="0">
                <a:solidFill>
                  <a:srgbClr val="3E3D3C"/>
                </a:solidFill>
                <a:latin typeface="Trebuchet MS"/>
                <a:cs typeface="Trebuchet MS"/>
              </a:rPr>
              <a:t>s</a:t>
            </a:r>
            <a:r>
              <a:rPr sz="2400" dirty="0">
                <a:solidFill>
                  <a:srgbClr val="3E3D3C"/>
                </a:solidFill>
                <a:latin typeface="Trebuchet MS"/>
                <a:cs typeface="Trebuchet MS"/>
              </a:rPr>
              <a:t>h</a:t>
            </a:r>
            <a:r>
              <a:rPr sz="2400" spc="-5" dirty="0">
                <a:solidFill>
                  <a:srgbClr val="3E3D3C"/>
                </a:solidFill>
                <a:latin typeface="Trebuchet MS"/>
                <a:cs typeface="Trebuchet MS"/>
              </a:rPr>
              <a:t>roo</a:t>
            </a:r>
            <a:r>
              <a:rPr sz="2400" dirty="0">
                <a:solidFill>
                  <a:srgbClr val="3E3D3C"/>
                </a:solidFill>
                <a:latin typeface="Trebuchet MS"/>
                <a:cs typeface="Trebuchet MS"/>
              </a:rPr>
              <a:t>m</a:t>
            </a:r>
            <a:r>
              <a:rPr sz="2400" spc="-5" dirty="0">
                <a:solidFill>
                  <a:srgbClr val="3E3D3C"/>
                </a:solidFill>
                <a:latin typeface="Trebuchet MS"/>
                <a:cs typeface="Trebuchet MS"/>
              </a:rPr>
              <a:t>s</a:t>
            </a:r>
            <a:r>
              <a:rPr sz="2400" dirty="0">
                <a:solidFill>
                  <a:srgbClr val="3E3D3C"/>
                </a:solidFill>
                <a:latin typeface="Trebuchet MS"/>
                <a:cs typeface="Trebuchet MS"/>
              </a:rPr>
              <a:t>.</a:t>
            </a:r>
            <a:endParaRPr sz="2400" dirty="0">
              <a:latin typeface="Trebuchet MS"/>
              <a:cs typeface="Trebuchet MS"/>
            </a:endParaRPr>
          </a:p>
          <a:p>
            <a:pPr>
              <a:lnSpc>
                <a:spcPct val="100000"/>
              </a:lnSpc>
              <a:spcBef>
                <a:spcPts val="24"/>
              </a:spcBef>
              <a:buClr>
                <a:srgbClr val="3E3D3C"/>
              </a:buClr>
              <a:buFont typeface="Arial"/>
              <a:buChar char="●"/>
            </a:pPr>
            <a:endParaRPr sz="2000" dirty="0">
              <a:latin typeface="Times New Roman"/>
              <a:cs typeface="Times New Roman"/>
            </a:endParaRPr>
          </a:p>
          <a:p>
            <a:pPr marL="424815" indent="-412115">
              <a:lnSpc>
                <a:spcPct val="100000"/>
              </a:lnSpc>
              <a:buClr>
                <a:srgbClr val="3E3D3C"/>
              </a:buClr>
              <a:buFont typeface="Arial"/>
              <a:buChar char="●"/>
              <a:tabLst>
                <a:tab pos="425450" algn="l"/>
              </a:tabLst>
            </a:pPr>
            <a:r>
              <a:rPr sz="2400" dirty="0">
                <a:solidFill>
                  <a:srgbClr val="3E3D3C"/>
                </a:solidFill>
                <a:latin typeface="Trebuchet MS"/>
                <a:cs typeface="Trebuchet MS"/>
              </a:rPr>
              <a:t>R </a:t>
            </a:r>
            <a:r>
              <a:rPr sz="2400" spc="-5" dirty="0">
                <a:solidFill>
                  <a:srgbClr val="3E3D3C"/>
                </a:solidFill>
                <a:latin typeface="Trebuchet MS"/>
                <a:cs typeface="Trebuchet MS"/>
              </a:rPr>
              <a:t>S</a:t>
            </a:r>
            <a:r>
              <a:rPr sz="2400" dirty="0">
                <a:solidFill>
                  <a:srgbClr val="3E3D3C"/>
                </a:solidFill>
                <a:latin typeface="Trebuchet MS"/>
                <a:cs typeface="Trebuchet MS"/>
              </a:rPr>
              <a:t>tudio</a:t>
            </a:r>
            <a:r>
              <a:rPr sz="2400" spc="-5" dirty="0">
                <a:solidFill>
                  <a:srgbClr val="3E3D3C"/>
                </a:solidFill>
                <a:latin typeface="Trebuchet MS"/>
                <a:cs typeface="Trebuchet MS"/>
              </a:rPr>
              <a:t> </a:t>
            </a:r>
            <a:r>
              <a:rPr sz="2400" dirty="0">
                <a:solidFill>
                  <a:srgbClr val="3E3D3C"/>
                </a:solidFill>
                <a:latin typeface="Trebuchet MS"/>
                <a:cs typeface="Trebuchet MS"/>
              </a:rPr>
              <a:t>is</a:t>
            </a:r>
            <a:r>
              <a:rPr sz="2400" spc="-5" dirty="0">
                <a:solidFill>
                  <a:srgbClr val="3E3D3C"/>
                </a:solidFill>
                <a:latin typeface="Trebuchet MS"/>
                <a:cs typeface="Trebuchet MS"/>
              </a:rPr>
              <a:t> l</a:t>
            </a:r>
            <a:r>
              <a:rPr sz="2400" dirty="0">
                <a:solidFill>
                  <a:srgbClr val="3E3D3C"/>
                </a:solidFill>
                <a:latin typeface="Trebuchet MS"/>
                <a:cs typeface="Trebuchet MS"/>
              </a:rPr>
              <a:t>e</a:t>
            </a:r>
            <a:r>
              <a:rPr sz="2400" spc="-5" dirty="0">
                <a:solidFill>
                  <a:srgbClr val="3E3D3C"/>
                </a:solidFill>
                <a:latin typeface="Trebuchet MS"/>
                <a:cs typeface="Trebuchet MS"/>
              </a:rPr>
              <a:t>v</a:t>
            </a:r>
            <a:r>
              <a:rPr sz="2400" dirty="0">
                <a:solidFill>
                  <a:srgbClr val="3E3D3C"/>
                </a:solidFill>
                <a:latin typeface="Trebuchet MS"/>
                <a:cs typeface="Trebuchet MS"/>
              </a:rPr>
              <a:t>e</a:t>
            </a:r>
            <a:r>
              <a:rPr sz="2400" spc="-5" dirty="0">
                <a:solidFill>
                  <a:srgbClr val="3E3D3C"/>
                </a:solidFill>
                <a:latin typeface="Trebuchet MS"/>
                <a:cs typeface="Trebuchet MS"/>
              </a:rPr>
              <a:t>r</a:t>
            </a:r>
            <a:r>
              <a:rPr sz="2400" dirty="0">
                <a:solidFill>
                  <a:srgbClr val="3E3D3C"/>
                </a:solidFill>
                <a:latin typeface="Trebuchet MS"/>
                <a:cs typeface="Trebuchet MS"/>
              </a:rPr>
              <a:t>a</a:t>
            </a:r>
            <a:r>
              <a:rPr sz="2400" spc="-5" dirty="0">
                <a:solidFill>
                  <a:srgbClr val="3E3D3C"/>
                </a:solidFill>
                <a:latin typeface="Trebuchet MS"/>
                <a:cs typeface="Trebuchet MS"/>
              </a:rPr>
              <a:t>g</a:t>
            </a:r>
            <a:r>
              <a:rPr sz="2400" dirty="0">
                <a:solidFill>
                  <a:srgbClr val="3E3D3C"/>
                </a:solidFill>
                <a:latin typeface="Trebuchet MS"/>
                <a:cs typeface="Trebuchet MS"/>
              </a:rPr>
              <a:t>ed to</a:t>
            </a:r>
            <a:r>
              <a:rPr sz="2400" spc="-5" dirty="0">
                <a:solidFill>
                  <a:srgbClr val="3E3D3C"/>
                </a:solidFill>
                <a:latin typeface="Trebuchet MS"/>
                <a:cs typeface="Trebuchet MS"/>
              </a:rPr>
              <a:t> </a:t>
            </a:r>
            <a:r>
              <a:rPr sz="2400" dirty="0">
                <a:solidFill>
                  <a:srgbClr val="3E3D3C"/>
                </a:solidFill>
                <a:latin typeface="Trebuchet MS"/>
                <a:cs typeface="Trebuchet MS"/>
              </a:rPr>
              <a:t>c</a:t>
            </a:r>
            <a:r>
              <a:rPr sz="2400" spc="-5" dirty="0">
                <a:solidFill>
                  <a:srgbClr val="3E3D3C"/>
                </a:solidFill>
                <a:latin typeface="Trebuchet MS"/>
                <a:cs typeface="Trebuchet MS"/>
              </a:rPr>
              <a:t>o</a:t>
            </a:r>
            <a:r>
              <a:rPr sz="2400" dirty="0">
                <a:solidFill>
                  <a:srgbClr val="3E3D3C"/>
                </a:solidFill>
                <a:latin typeface="Trebuchet MS"/>
                <a:cs typeface="Trebuchet MS"/>
              </a:rPr>
              <a:t>nduct ana</a:t>
            </a:r>
            <a:r>
              <a:rPr sz="2400" spc="-5" dirty="0">
                <a:solidFill>
                  <a:srgbClr val="3E3D3C"/>
                </a:solidFill>
                <a:latin typeface="Trebuchet MS"/>
                <a:cs typeface="Trebuchet MS"/>
              </a:rPr>
              <a:t>l</a:t>
            </a:r>
            <a:r>
              <a:rPr sz="2400" dirty="0">
                <a:solidFill>
                  <a:srgbClr val="3E3D3C"/>
                </a:solidFill>
                <a:latin typeface="Trebuchet MS"/>
                <a:cs typeface="Trebuchet MS"/>
              </a:rPr>
              <a:t>y</a:t>
            </a:r>
            <a:r>
              <a:rPr sz="2400" spc="-5" dirty="0">
                <a:solidFill>
                  <a:srgbClr val="3E3D3C"/>
                </a:solidFill>
                <a:latin typeface="Trebuchet MS"/>
                <a:cs typeface="Trebuchet MS"/>
              </a:rPr>
              <a:t>s</a:t>
            </a:r>
            <a:r>
              <a:rPr sz="2400" dirty="0">
                <a:solidFill>
                  <a:srgbClr val="3E3D3C"/>
                </a:solidFill>
                <a:latin typeface="Trebuchet MS"/>
                <a:cs typeface="Trebuchet MS"/>
              </a:rPr>
              <a:t>is</a:t>
            </a:r>
            <a:r>
              <a:rPr sz="2400" spc="-5" dirty="0">
                <a:solidFill>
                  <a:srgbClr val="3E3D3C"/>
                </a:solidFill>
                <a:latin typeface="Trebuchet MS"/>
                <a:cs typeface="Trebuchet MS"/>
              </a:rPr>
              <a:t> </a:t>
            </a:r>
            <a:r>
              <a:rPr sz="2400" dirty="0">
                <a:solidFill>
                  <a:srgbClr val="3E3D3C"/>
                </a:solidFill>
                <a:latin typeface="Trebuchet MS"/>
                <a:cs typeface="Trebuchet MS"/>
              </a:rPr>
              <a:t>u</a:t>
            </a:r>
            <a:r>
              <a:rPr sz="2400" spc="-5" dirty="0">
                <a:solidFill>
                  <a:srgbClr val="3E3D3C"/>
                </a:solidFill>
                <a:latin typeface="Trebuchet MS"/>
                <a:cs typeface="Trebuchet MS"/>
              </a:rPr>
              <a:t>s</a:t>
            </a:r>
            <a:r>
              <a:rPr sz="2400" dirty="0">
                <a:solidFill>
                  <a:srgbClr val="3E3D3C"/>
                </a:solidFill>
                <a:latin typeface="Trebuchet MS"/>
                <a:cs typeface="Trebuchet MS"/>
              </a:rPr>
              <a:t>ing</a:t>
            </a:r>
            <a:r>
              <a:rPr sz="2400" spc="-5" dirty="0">
                <a:solidFill>
                  <a:srgbClr val="3E3D3C"/>
                </a:solidFill>
                <a:latin typeface="Trebuchet MS"/>
                <a:cs typeface="Trebuchet MS"/>
              </a:rPr>
              <a:t> </a:t>
            </a:r>
            <a:r>
              <a:rPr sz="2400" dirty="0">
                <a:solidFill>
                  <a:srgbClr val="3E3D3C"/>
                </a:solidFill>
                <a:latin typeface="Trebuchet MS"/>
                <a:cs typeface="Trebuchet MS"/>
              </a:rPr>
              <a:t>data </a:t>
            </a:r>
            <a:r>
              <a:rPr sz="2400" spc="-5" dirty="0">
                <a:solidFill>
                  <a:srgbClr val="3E3D3C"/>
                </a:solidFill>
                <a:latin typeface="Trebuchet MS"/>
                <a:cs typeface="Trebuchet MS"/>
              </a:rPr>
              <a:t>fro</a:t>
            </a:r>
            <a:r>
              <a:rPr sz="2400" dirty="0">
                <a:solidFill>
                  <a:srgbClr val="3E3D3C"/>
                </a:solidFill>
                <a:latin typeface="Trebuchet MS"/>
                <a:cs typeface="Trebuchet MS"/>
              </a:rPr>
              <a:t>m </a:t>
            </a:r>
            <a:r>
              <a:rPr sz="2400" spc="-5" dirty="0">
                <a:solidFill>
                  <a:srgbClr val="3E3D3C"/>
                </a:solidFill>
                <a:latin typeface="Trebuchet MS"/>
                <a:cs typeface="Trebuchet MS"/>
              </a:rPr>
              <a:t>K</a:t>
            </a:r>
            <a:r>
              <a:rPr sz="2400" dirty="0">
                <a:solidFill>
                  <a:srgbClr val="3E3D3C"/>
                </a:solidFill>
                <a:latin typeface="Trebuchet MS"/>
                <a:cs typeface="Trebuchet MS"/>
              </a:rPr>
              <a:t>a</a:t>
            </a:r>
            <a:r>
              <a:rPr sz="2400" spc="-5" dirty="0">
                <a:solidFill>
                  <a:srgbClr val="3E3D3C"/>
                </a:solidFill>
                <a:latin typeface="Trebuchet MS"/>
                <a:cs typeface="Trebuchet MS"/>
              </a:rPr>
              <a:t>ggl</a:t>
            </a:r>
            <a:r>
              <a:rPr sz="2400" dirty="0">
                <a:solidFill>
                  <a:srgbClr val="3E3D3C"/>
                </a:solidFill>
                <a:latin typeface="Trebuchet MS"/>
                <a:cs typeface="Trebuchet MS"/>
              </a:rPr>
              <a:t>e.</a:t>
            </a:r>
            <a:endParaRPr sz="2400" dirty="0">
              <a:latin typeface="Trebuchet MS"/>
              <a:cs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11396</TotalTime>
  <Words>1141</Words>
  <Application>Microsoft Macintosh PowerPoint</Application>
  <PresentationFormat>Widescreen</PresentationFormat>
  <Paragraphs>121</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vt:lpstr>
      <vt:lpstr>Georgia</vt:lpstr>
      <vt:lpstr>Times New Roman</vt:lpstr>
      <vt:lpstr>Trebuchet MS</vt:lpstr>
      <vt:lpstr>Wingdings</vt:lpstr>
      <vt:lpstr>Office Theme</vt:lpstr>
      <vt:lpstr>Master of  Science Applied Data Science</vt:lpstr>
      <vt:lpstr>Applied Data Science Program</vt:lpstr>
      <vt:lpstr>MSDS-Learning Objectives</vt:lpstr>
      <vt:lpstr>IST-736:Text Mining</vt:lpstr>
      <vt:lpstr>Text Mining</vt:lpstr>
      <vt:lpstr>Text Mining</vt:lpstr>
      <vt:lpstr>Text Mining</vt:lpstr>
      <vt:lpstr>PowerPoint Presentation</vt:lpstr>
      <vt:lpstr>IST 707: Data Analytics</vt:lpstr>
      <vt:lpstr>IST 707: Data Analytics</vt:lpstr>
      <vt:lpstr>IST 707: Data Analytics</vt:lpstr>
      <vt:lpstr>IST 707: Data Analytics</vt:lpstr>
      <vt:lpstr>PowerPoint Presentation</vt:lpstr>
      <vt:lpstr>IST 718: BigData Analytics</vt:lpstr>
      <vt:lpstr>IST 718: BigData Analytics</vt:lpstr>
      <vt:lpstr>IST 718: BigData Analytics</vt:lpstr>
      <vt:lpstr>IST 707: Data Analytics</vt:lpstr>
      <vt:lpstr>IST 718: BigData Analytics</vt:lpstr>
      <vt:lpstr>IST-719:Information Visualization</vt:lpstr>
      <vt:lpstr>IST-719:Information Visualization</vt:lpstr>
      <vt:lpstr>IST-719:Information Visualization</vt:lpstr>
      <vt:lpstr>Conclusion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Microsoft Office User</cp:lastModifiedBy>
  <cp:revision>45</cp:revision>
  <dcterms:created xsi:type="dcterms:W3CDTF">2019-07-03T01:41:13Z</dcterms:created>
  <dcterms:modified xsi:type="dcterms:W3CDTF">2019-07-10T21:38:05Z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2019-07-03T00:00:00Z</vt:filetime>
  </property>
  <property fmtid="{D5CDD505-2E9C-101B-9397-08002B2CF9AE}" pid="3" name="LastSaved">
    <vt:filetime>2019-07-02T00:00:00Z</vt:filetime>
  </property>
</Properties>
</file>